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21"/>
  </p:handout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  <p:sldId id="263" r:id="rId9"/>
    <p:sldId id="264" r:id="rId10"/>
    <p:sldId id="265" r:id="rId11"/>
    <p:sldId id="275" r:id="rId12"/>
    <p:sldId id="267" r:id="rId13"/>
    <p:sldId id="271" r:id="rId14"/>
    <p:sldId id="268" r:id="rId15"/>
    <p:sldId id="272" r:id="rId16"/>
    <p:sldId id="269" r:id="rId17"/>
    <p:sldId id="270" r:id="rId18"/>
    <p:sldId id="273" r:id="rId19"/>
    <p:sldId id="274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9287"/>
    <a:srgbClr val="E60E7F"/>
    <a:srgbClr val="DB18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313" autoAdjust="0"/>
    <p:restoredTop sz="94660"/>
  </p:normalViewPr>
  <p:slideViewPr>
    <p:cSldViewPr snapToGrid="0">
      <p:cViewPr varScale="1">
        <p:scale>
          <a:sx n="80" d="100"/>
          <a:sy n="80" d="100"/>
        </p:scale>
        <p:origin x="82" y="17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5" d="100"/>
          <a:sy n="65" d="100"/>
        </p:scale>
        <p:origin x="2299" y="4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arshit Tyagi" userId="9e472668174d915b" providerId="LiveId" clId="{B0A8D4F1-641D-4568-BA9B-DF8F2DA0F683}"/>
    <pc:docChg chg="undo custSel addSld delSld modSld sldOrd modShowInfo">
      <pc:chgData name="Harshit Tyagi" userId="9e472668174d915b" providerId="LiveId" clId="{B0A8D4F1-641D-4568-BA9B-DF8F2DA0F683}" dt="2023-01-28T06:03:56.567" v="3205"/>
      <pc:docMkLst>
        <pc:docMk/>
      </pc:docMkLst>
      <pc:sldChg chg="addSp delSp modSp add del mod modTransition modShow">
        <pc:chgData name="Harshit Tyagi" userId="9e472668174d915b" providerId="LiveId" clId="{B0A8D4F1-641D-4568-BA9B-DF8F2DA0F683}" dt="2023-01-28T05:04:40.920" v="2796" actId="729"/>
        <pc:sldMkLst>
          <pc:docMk/>
          <pc:sldMk cId="151703432" sldId="256"/>
        </pc:sldMkLst>
        <pc:graphicFrameChg chg="add del mod modGraphic">
          <ac:chgData name="Harshit Tyagi" userId="9e472668174d915b" providerId="LiveId" clId="{B0A8D4F1-641D-4568-BA9B-DF8F2DA0F683}" dt="2023-01-27T11:00:17.234" v="570" actId="478"/>
          <ac:graphicFrameMkLst>
            <pc:docMk/>
            <pc:sldMk cId="151703432" sldId="256"/>
            <ac:graphicFrameMk id="13" creationId="{2086E1BF-0F94-E6A7-4A23-8C42E6A485F3}"/>
          </ac:graphicFrameMkLst>
        </pc:graphicFrameChg>
        <pc:picChg chg="add del mod">
          <ac:chgData name="Harshit Tyagi" userId="9e472668174d915b" providerId="LiveId" clId="{B0A8D4F1-641D-4568-BA9B-DF8F2DA0F683}" dt="2023-01-27T10:58:07.416" v="560" actId="478"/>
          <ac:picMkLst>
            <pc:docMk/>
            <pc:sldMk cId="151703432" sldId="256"/>
            <ac:picMk id="12" creationId="{7B9A4CB6-B665-8885-DE5A-AFE7145CA39C}"/>
          </ac:picMkLst>
        </pc:picChg>
      </pc:sldChg>
      <pc:sldChg chg="addSp delSp modSp mod setBg modAnim">
        <pc:chgData name="Harshit Tyagi" userId="9e472668174d915b" providerId="LiveId" clId="{B0A8D4F1-641D-4568-BA9B-DF8F2DA0F683}" dt="2023-01-28T06:03:56.567" v="3205"/>
        <pc:sldMkLst>
          <pc:docMk/>
          <pc:sldMk cId="4177512385" sldId="257"/>
        </pc:sldMkLst>
        <pc:spChg chg="mod">
          <ac:chgData name="Harshit Tyagi" userId="9e472668174d915b" providerId="LiveId" clId="{B0A8D4F1-641D-4568-BA9B-DF8F2DA0F683}" dt="2023-01-27T07:11:46.986" v="42" actId="20577"/>
          <ac:spMkLst>
            <pc:docMk/>
            <pc:sldMk cId="4177512385" sldId="257"/>
            <ac:spMk id="7" creationId="{701F46A0-3E0B-513D-0CEC-CE6BB164EBBB}"/>
          </ac:spMkLst>
        </pc:spChg>
        <pc:spChg chg="mod">
          <ac:chgData name="Harshit Tyagi" userId="9e472668174d915b" providerId="LiveId" clId="{B0A8D4F1-641D-4568-BA9B-DF8F2DA0F683}" dt="2023-01-27T07:12:02.717" v="43"/>
          <ac:spMkLst>
            <pc:docMk/>
            <pc:sldMk cId="4177512385" sldId="257"/>
            <ac:spMk id="9" creationId="{2857921B-7958-8F27-7872-3A0BE857F242}"/>
          </ac:spMkLst>
        </pc:spChg>
        <pc:spChg chg="mod">
          <ac:chgData name="Harshit Tyagi" userId="9e472668174d915b" providerId="LiveId" clId="{B0A8D4F1-641D-4568-BA9B-DF8F2DA0F683}" dt="2023-01-27T07:12:11.402" v="44"/>
          <ac:spMkLst>
            <pc:docMk/>
            <pc:sldMk cId="4177512385" sldId="257"/>
            <ac:spMk id="10" creationId="{22F461EA-8EDE-B2E7-C1BB-E73C48936155}"/>
          </ac:spMkLst>
        </pc:spChg>
        <pc:picChg chg="add del mod">
          <ac:chgData name="Harshit Tyagi" userId="9e472668174d915b" providerId="LiveId" clId="{B0A8D4F1-641D-4568-BA9B-DF8F2DA0F683}" dt="2023-01-27T10:55:30.248" v="556" actId="478"/>
          <ac:picMkLst>
            <pc:docMk/>
            <pc:sldMk cId="4177512385" sldId="257"/>
            <ac:picMk id="4" creationId="{8A01C711-1AC0-99C5-7CE6-594D2A12D030}"/>
          </ac:picMkLst>
        </pc:picChg>
        <pc:picChg chg="add del mod">
          <ac:chgData name="Harshit Tyagi" userId="9e472668174d915b" providerId="LiveId" clId="{B0A8D4F1-641D-4568-BA9B-DF8F2DA0F683}" dt="2023-01-27T10:56:35.538" v="558" actId="478"/>
          <ac:picMkLst>
            <pc:docMk/>
            <pc:sldMk cId="4177512385" sldId="257"/>
            <ac:picMk id="11" creationId="{C2936522-04C6-D3F0-E1C7-DA9030436E85}"/>
          </ac:picMkLst>
        </pc:picChg>
      </pc:sldChg>
      <pc:sldChg chg="addSp modSp del mod">
        <pc:chgData name="Harshit Tyagi" userId="9e472668174d915b" providerId="LiveId" clId="{B0A8D4F1-641D-4568-BA9B-DF8F2DA0F683}" dt="2023-01-27T07:08:31.833" v="4" actId="2696"/>
        <pc:sldMkLst>
          <pc:docMk/>
          <pc:sldMk cId="1026226296" sldId="258"/>
        </pc:sldMkLst>
        <pc:picChg chg="add mod">
          <ac:chgData name="Harshit Tyagi" userId="9e472668174d915b" providerId="LiveId" clId="{B0A8D4F1-641D-4568-BA9B-DF8F2DA0F683}" dt="2023-01-27T07:07:50.628" v="3" actId="14100"/>
          <ac:picMkLst>
            <pc:docMk/>
            <pc:sldMk cId="1026226296" sldId="258"/>
            <ac:picMk id="3" creationId="{D06CDE9F-E741-7BFA-40AD-F165F38220D5}"/>
          </ac:picMkLst>
        </pc:picChg>
      </pc:sldChg>
      <pc:sldChg chg="addSp delSp modSp new mod setBg modAnim">
        <pc:chgData name="Harshit Tyagi" userId="9e472668174d915b" providerId="LiveId" clId="{B0A8D4F1-641D-4568-BA9B-DF8F2DA0F683}" dt="2023-01-27T07:27:57.001" v="181" actId="1076"/>
        <pc:sldMkLst>
          <pc:docMk/>
          <pc:sldMk cId="3877014253" sldId="258"/>
        </pc:sldMkLst>
        <pc:spChg chg="mod">
          <ac:chgData name="Harshit Tyagi" userId="9e472668174d915b" providerId="LiveId" clId="{B0A8D4F1-641D-4568-BA9B-DF8F2DA0F683}" dt="2023-01-27T07:09:37.008" v="16" actId="20577"/>
          <ac:spMkLst>
            <pc:docMk/>
            <pc:sldMk cId="3877014253" sldId="258"/>
            <ac:spMk id="2" creationId="{BCB37D2C-944F-60B8-5963-4F658A84F3A1}"/>
          </ac:spMkLst>
        </pc:spChg>
        <pc:spChg chg="add del mod">
          <ac:chgData name="Harshit Tyagi" userId="9e472668174d915b" providerId="LiveId" clId="{B0A8D4F1-641D-4568-BA9B-DF8F2DA0F683}" dt="2023-01-27T07:09:31.953" v="14" actId="931"/>
          <ac:spMkLst>
            <pc:docMk/>
            <pc:sldMk cId="3877014253" sldId="258"/>
            <ac:spMk id="3" creationId="{F1998063-95D5-7476-8936-4E771EC2CD00}"/>
          </ac:spMkLst>
        </pc:spChg>
        <pc:spChg chg="add del mod">
          <ac:chgData name="Harshit Tyagi" userId="9e472668174d915b" providerId="LiveId" clId="{B0A8D4F1-641D-4568-BA9B-DF8F2DA0F683}" dt="2023-01-27T07:22:03.026" v="104" actId="478"/>
          <ac:spMkLst>
            <pc:docMk/>
            <pc:sldMk cId="3877014253" sldId="258"/>
            <ac:spMk id="9" creationId="{82B9B73D-53BA-0022-2FDF-25B1A131E763}"/>
          </ac:spMkLst>
        </pc:spChg>
        <pc:spChg chg="add del mod">
          <ac:chgData name="Harshit Tyagi" userId="9e472668174d915b" providerId="LiveId" clId="{B0A8D4F1-641D-4568-BA9B-DF8F2DA0F683}" dt="2023-01-27T07:13:43.941" v="52" actId="478"/>
          <ac:spMkLst>
            <pc:docMk/>
            <pc:sldMk cId="3877014253" sldId="258"/>
            <ac:spMk id="10" creationId="{2474CFCD-B4F3-FD99-9EE8-77E790523BFD}"/>
          </ac:spMkLst>
        </pc:spChg>
        <pc:spChg chg="add del">
          <ac:chgData name="Harshit Tyagi" userId="9e472668174d915b" providerId="LiveId" clId="{B0A8D4F1-641D-4568-BA9B-DF8F2DA0F683}" dt="2023-01-27T07:13:53.421" v="54" actId="478"/>
          <ac:spMkLst>
            <pc:docMk/>
            <pc:sldMk cId="3877014253" sldId="258"/>
            <ac:spMk id="11" creationId="{1C04A9ED-FFF3-A2C5-8AB8-B5A9427DFBF0}"/>
          </ac:spMkLst>
        </pc:spChg>
        <pc:spChg chg="add mod">
          <ac:chgData name="Harshit Tyagi" userId="9e472668174d915b" providerId="LiveId" clId="{B0A8D4F1-641D-4568-BA9B-DF8F2DA0F683}" dt="2023-01-27T07:27:57.001" v="181" actId="1076"/>
          <ac:spMkLst>
            <pc:docMk/>
            <pc:sldMk cId="3877014253" sldId="258"/>
            <ac:spMk id="13" creationId="{FDEB02D9-8AE0-3F68-BC54-9CB66A877ABD}"/>
          </ac:spMkLst>
        </pc:spChg>
        <pc:spChg chg="add del">
          <ac:chgData name="Harshit Tyagi" userId="9e472668174d915b" providerId="LiveId" clId="{B0A8D4F1-641D-4568-BA9B-DF8F2DA0F683}" dt="2023-01-27T07:22:13.336" v="106" actId="478"/>
          <ac:spMkLst>
            <pc:docMk/>
            <pc:sldMk cId="3877014253" sldId="258"/>
            <ac:spMk id="14" creationId="{A0238DF5-4DB0-E23A-42FF-65291610F31B}"/>
          </ac:spMkLst>
        </pc:spChg>
        <pc:spChg chg="add mod">
          <ac:chgData name="Harshit Tyagi" userId="9e472668174d915b" providerId="LiveId" clId="{B0A8D4F1-641D-4568-BA9B-DF8F2DA0F683}" dt="2023-01-27T07:27:50.021" v="180" actId="1076"/>
          <ac:spMkLst>
            <pc:docMk/>
            <pc:sldMk cId="3877014253" sldId="258"/>
            <ac:spMk id="15" creationId="{638561E5-C05C-2677-6097-DF7D4A2C5031}"/>
          </ac:spMkLst>
        </pc:spChg>
        <pc:graphicFrameChg chg="add del modGraphic">
          <ac:chgData name="Harshit Tyagi" userId="9e472668174d915b" providerId="LiveId" clId="{B0A8D4F1-641D-4568-BA9B-DF8F2DA0F683}" dt="2023-01-27T07:17:14.064" v="78" actId="478"/>
          <ac:graphicFrameMkLst>
            <pc:docMk/>
            <pc:sldMk cId="3877014253" sldId="258"/>
            <ac:graphicFrameMk id="12" creationId="{5DA17E46-1601-742B-DEAA-DBFA849D0410}"/>
          </ac:graphicFrameMkLst>
        </pc:graphicFrameChg>
        <pc:picChg chg="add del mod">
          <ac:chgData name="Harshit Tyagi" userId="9e472668174d915b" providerId="LiveId" clId="{B0A8D4F1-641D-4568-BA9B-DF8F2DA0F683}" dt="2023-01-27T07:09:19.970" v="13" actId="931"/>
          <ac:picMkLst>
            <pc:docMk/>
            <pc:sldMk cId="3877014253" sldId="258"/>
            <ac:picMk id="6" creationId="{F7FACB60-91C7-2018-487D-9A702F42CAA7}"/>
          </ac:picMkLst>
        </pc:picChg>
        <pc:picChg chg="add mod">
          <ac:chgData name="Harshit Tyagi" userId="9e472668174d915b" providerId="LiveId" clId="{B0A8D4F1-641D-4568-BA9B-DF8F2DA0F683}" dt="2023-01-27T07:27:44.479" v="179" actId="1076"/>
          <ac:picMkLst>
            <pc:docMk/>
            <pc:sldMk cId="3877014253" sldId="258"/>
            <ac:picMk id="8" creationId="{FFA098DE-B089-1E49-84F1-2A5F577C0BD5}"/>
          </ac:picMkLst>
        </pc:picChg>
      </pc:sldChg>
      <pc:sldChg chg="modSp add mod modTransition">
        <pc:chgData name="Harshit Tyagi" userId="9e472668174d915b" providerId="LiveId" clId="{B0A8D4F1-641D-4568-BA9B-DF8F2DA0F683}" dt="2023-01-28T05:43:01.611" v="2822" actId="20577"/>
        <pc:sldMkLst>
          <pc:docMk/>
          <pc:sldMk cId="364719568" sldId="259"/>
        </pc:sldMkLst>
        <pc:spChg chg="mod">
          <ac:chgData name="Harshit Tyagi" userId="9e472668174d915b" providerId="LiveId" clId="{B0A8D4F1-641D-4568-BA9B-DF8F2DA0F683}" dt="2023-01-28T05:43:01.611" v="2822" actId="20577"/>
          <ac:spMkLst>
            <pc:docMk/>
            <pc:sldMk cId="364719568" sldId="259"/>
            <ac:spMk id="13" creationId="{FDEB02D9-8AE0-3F68-BC54-9CB66A877ABD}"/>
          </ac:spMkLst>
        </pc:spChg>
      </pc:sldChg>
      <pc:sldChg chg="addSp delSp modSp new mod ord modTransition setBg">
        <pc:chgData name="Harshit Tyagi" userId="9e472668174d915b" providerId="LiveId" clId="{B0A8D4F1-641D-4568-BA9B-DF8F2DA0F683}" dt="2023-01-27T10:29:39.808" v="526" actId="20577"/>
        <pc:sldMkLst>
          <pc:docMk/>
          <pc:sldMk cId="1101443739" sldId="260"/>
        </pc:sldMkLst>
        <pc:spChg chg="add del mod">
          <ac:chgData name="Harshit Tyagi" userId="9e472668174d915b" providerId="LiveId" clId="{B0A8D4F1-641D-4568-BA9B-DF8F2DA0F683}" dt="2023-01-27T07:36:53.550" v="229" actId="478"/>
          <ac:spMkLst>
            <pc:docMk/>
            <pc:sldMk cId="1101443739" sldId="260"/>
            <ac:spMk id="4" creationId="{E19F299C-FA44-0AC7-0BA2-DA34ED6108CE}"/>
          </ac:spMkLst>
        </pc:spChg>
        <pc:spChg chg="add del">
          <ac:chgData name="Harshit Tyagi" userId="9e472668174d915b" providerId="LiveId" clId="{B0A8D4F1-641D-4568-BA9B-DF8F2DA0F683}" dt="2023-01-27T07:32:39.326" v="214" actId="478"/>
          <ac:spMkLst>
            <pc:docMk/>
            <pc:sldMk cId="1101443739" sldId="260"/>
            <ac:spMk id="5" creationId="{C9982E7B-38D4-3F94-138C-FF39905388F9}"/>
          </ac:spMkLst>
        </pc:spChg>
        <pc:spChg chg="add mod">
          <ac:chgData name="Harshit Tyagi" userId="9e472668174d915b" providerId="LiveId" clId="{B0A8D4F1-641D-4568-BA9B-DF8F2DA0F683}" dt="2023-01-27T07:37:38.230" v="235" actId="1076"/>
          <ac:spMkLst>
            <pc:docMk/>
            <pc:sldMk cId="1101443739" sldId="260"/>
            <ac:spMk id="6" creationId="{D5A2265A-D5CB-C4DB-36F8-9076F842002F}"/>
          </ac:spMkLst>
        </pc:spChg>
        <pc:spChg chg="add mod">
          <ac:chgData name="Harshit Tyagi" userId="9e472668174d915b" providerId="LiveId" clId="{B0A8D4F1-641D-4568-BA9B-DF8F2DA0F683}" dt="2023-01-27T10:29:39.808" v="526" actId="20577"/>
          <ac:spMkLst>
            <pc:docMk/>
            <pc:sldMk cId="1101443739" sldId="260"/>
            <ac:spMk id="7" creationId="{F5C39917-0A8B-F1F1-1494-1121B7720A06}"/>
          </ac:spMkLst>
        </pc:spChg>
      </pc:sldChg>
      <pc:sldChg chg="addSp delSp modSp add del mod">
        <pc:chgData name="Harshit Tyagi" userId="9e472668174d915b" providerId="LiveId" clId="{B0A8D4F1-641D-4568-BA9B-DF8F2DA0F683}" dt="2023-01-27T07:45:04.141" v="283" actId="13822"/>
        <pc:sldMkLst>
          <pc:docMk/>
          <pc:sldMk cId="3854924169" sldId="261"/>
        </pc:sldMkLst>
        <pc:spChg chg="mod">
          <ac:chgData name="Harshit Tyagi" userId="9e472668174d915b" providerId="LiveId" clId="{B0A8D4F1-641D-4568-BA9B-DF8F2DA0F683}" dt="2023-01-27T07:34:41.125" v="223" actId="1076"/>
          <ac:spMkLst>
            <pc:docMk/>
            <pc:sldMk cId="3854924169" sldId="261"/>
            <ac:spMk id="4" creationId="{E19F299C-FA44-0AC7-0BA2-DA34ED6108CE}"/>
          </ac:spMkLst>
        </pc:spChg>
        <pc:spChg chg="add del mod">
          <ac:chgData name="Harshit Tyagi" userId="9e472668174d915b" providerId="LiveId" clId="{B0A8D4F1-641D-4568-BA9B-DF8F2DA0F683}" dt="2023-01-27T07:45:00.561" v="282" actId="478"/>
          <ac:spMkLst>
            <pc:docMk/>
            <pc:sldMk cId="3854924169" sldId="261"/>
            <ac:spMk id="5" creationId="{0E96754D-6202-DACA-4A20-E61604D37239}"/>
          </ac:spMkLst>
        </pc:spChg>
        <pc:spChg chg="mod">
          <ac:chgData name="Harshit Tyagi" userId="9e472668174d915b" providerId="LiveId" clId="{B0A8D4F1-641D-4568-BA9B-DF8F2DA0F683}" dt="2023-01-27T07:45:04.141" v="283" actId="13822"/>
          <ac:spMkLst>
            <pc:docMk/>
            <pc:sldMk cId="3854924169" sldId="261"/>
            <ac:spMk id="6" creationId="{D5A2265A-D5CB-C4DB-36F8-9076F842002F}"/>
          </ac:spMkLst>
        </pc:spChg>
      </pc:sldChg>
      <pc:sldChg chg="addSp delSp modSp new mod setBg">
        <pc:chgData name="Harshit Tyagi" userId="9e472668174d915b" providerId="LiveId" clId="{B0A8D4F1-641D-4568-BA9B-DF8F2DA0F683}" dt="2023-01-27T14:10:29.602" v="1407" actId="1076"/>
        <pc:sldMkLst>
          <pc:docMk/>
          <pc:sldMk cId="1275567072" sldId="262"/>
        </pc:sldMkLst>
        <pc:spChg chg="del">
          <ac:chgData name="Harshit Tyagi" userId="9e472668174d915b" providerId="LiveId" clId="{B0A8D4F1-641D-4568-BA9B-DF8F2DA0F683}" dt="2023-01-27T07:47:36.350" v="286"/>
          <ac:spMkLst>
            <pc:docMk/>
            <pc:sldMk cId="1275567072" sldId="262"/>
            <ac:spMk id="3" creationId="{877A3863-BB5C-1251-BA81-EA24D192FA2A}"/>
          </ac:spMkLst>
        </pc:spChg>
        <pc:spChg chg="add mod">
          <ac:chgData name="Harshit Tyagi" userId="9e472668174d915b" providerId="LiveId" clId="{B0A8D4F1-641D-4568-BA9B-DF8F2DA0F683}" dt="2023-01-27T14:10:29.602" v="1407" actId="1076"/>
          <ac:spMkLst>
            <pc:docMk/>
            <pc:sldMk cId="1275567072" sldId="262"/>
            <ac:spMk id="6" creationId="{9F891264-3D66-E4AD-2194-830A5EF6D762}"/>
          </ac:spMkLst>
        </pc:spChg>
        <pc:spChg chg="add del mod">
          <ac:chgData name="Harshit Tyagi" userId="9e472668174d915b" providerId="LiveId" clId="{B0A8D4F1-641D-4568-BA9B-DF8F2DA0F683}" dt="2023-01-27T07:55:58.161" v="440" actId="478"/>
          <ac:spMkLst>
            <pc:docMk/>
            <pc:sldMk cId="1275567072" sldId="262"/>
            <ac:spMk id="7" creationId="{09D7633D-01B2-DA69-4576-CEE66FB0C417}"/>
          </ac:spMkLst>
        </pc:spChg>
        <pc:spChg chg="add mod">
          <ac:chgData name="Harshit Tyagi" userId="9e472668174d915b" providerId="LiveId" clId="{B0A8D4F1-641D-4568-BA9B-DF8F2DA0F683}" dt="2023-01-27T14:09:49.522" v="1403" actId="1076"/>
          <ac:spMkLst>
            <pc:docMk/>
            <pc:sldMk cId="1275567072" sldId="262"/>
            <ac:spMk id="9" creationId="{5428BDDA-4324-DD4B-B105-0773FEDC5F8B}"/>
          </ac:spMkLst>
        </pc:spChg>
        <pc:spChg chg="add del mod">
          <ac:chgData name="Harshit Tyagi" userId="9e472668174d915b" providerId="LiveId" clId="{B0A8D4F1-641D-4568-BA9B-DF8F2DA0F683}" dt="2023-01-27T12:55:11.517" v="701"/>
          <ac:spMkLst>
            <pc:docMk/>
            <pc:sldMk cId="1275567072" sldId="262"/>
            <ac:spMk id="12" creationId="{EBE67B01-C514-9BB9-8124-F4702561F8A4}"/>
          </ac:spMkLst>
        </pc:spChg>
        <pc:picChg chg="add mod modCrop">
          <ac:chgData name="Harshit Tyagi" userId="9e472668174d915b" providerId="LiveId" clId="{B0A8D4F1-641D-4568-BA9B-DF8F2DA0F683}" dt="2023-01-27T14:09:54.242" v="1405" actId="1076"/>
          <ac:picMkLst>
            <pc:docMk/>
            <pc:sldMk cId="1275567072" sldId="262"/>
            <ac:picMk id="5" creationId="{C6E3306C-4465-47D1-50DC-D79D2F2A377D}"/>
          </ac:picMkLst>
        </pc:picChg>
        <pc:picChg chg="add del mod">
          <ac:chgData name="Harshit Tyagi" userId="9e472668174d915b" providerId="LiveId" clId="{B0A8D4F1-641D-4568-BA9B-DF8F2DA0F683}" dt="2023-01-27T07:55:55.751" v="439" actId="478"/>
          <ac:picMkLst>
            <pc:docMk/>
            <pc:sldMk cId="1275567072" sldId="262"/>
            <ac:picMk id="8" creationId="{51057BFD-269B-8724-8E1A-752B28085782}"/>
          </ac:picMkLst>
        </pc:picChg>
      </pc:sldChg>
      <pc:sldChg chg="modSp add mod modTransition">
        <pc:chgData name="Harshit Tyagi" userId="9e472668174d915b" providerId="LiveId" clId="{B0A8D4F1-641D-4568-BA9B-DF8F2DA0F683}" dt="2023-01-27T17:50:25.496" v="2706" actId="14100"/>
        <pc:sldMkLst>
          <pc:docMk/>
          <pc:sldMk cId="2174857013" sldId="263"/>
        </pc:sldMkLst>
        <pc:spChg chg="mod">
          <ac:chgData name="Harshit Tyagi" userId="9e472668174d915b" providerId="LiveId" clId="{B0A8D4F1-641D-4568-BA9B-DF8F2DA0F683}" dt="2023-01-27T14:41:47.709" v="1472"/>
          <ac:spMkLst>
            <pc:docMk/>
            <pc:sldMk cId="2174857013" sldId="263"/>
            <ac:spMk id="9" creationId="{5428BDDA-4324-DD4B-B105-0773FEDC5F8B}"/>
          </ac:spMkLst>
        </pc:spChg>
        <pc:picChg chg="mod">
          <ac:chgData name="Harshit Tyagi" userId="9e472668174d915b" providerId="LiveId" clId="{B0A8D4F1-641D-4568-BA9B-DF8F2DA0F683}" dt="2023-01-27T17:50:25.496" v="2706" actId="14100"/>
          <ac:picMkLst>
            <pc:docMk/>
            <pc:sldMk cId="2174857013" sldId="263"/>
            <ac:picMk id="5" creationId="{C6E3306C-4465-47D1-50DC-D79D2F2A377D}"/>
          </ac:picMkLst>
        </pc:picChg>
      </pc:sldChg>
      <pc:sldChg chg="addSp delSp modSp new mod setBg">
        <pc:chgData name="Harshit Tyagi" userId="9e472668174d915b" providerId="LiveId" clId="{B0A8D4F1-641D-4568-BA9B-DF8F2DA0F683}" dt="2023-01-27T15:00:20.135" v="2438" actId="1076"/>
        <pc:sldMkLst>
          <pc:docMk/>
          <pc:sldMk cId="3761932672" sldId="264"/>
        </pc:sldMkLst>
        <pc:spChg chg="del mod">
          <ac:chgData name="Harshit Tyagi" userId="9e472668174d915b" providerId="LiveId" clId="{B0A8D4F1-641D-4568-BA9B-DF8F2DA0F683}" dt="2023-01-27T14:42:40.059" v="1478"/>
          <ac:spMkLst>
            <pc:docMk/>
            <pc:sldMk cId="3761932672" sldId="264"/>
            <ac:spMk id="3" creationId="{6D1F8636-7289-DBFD-6014-1C1D9DFF4321}"/>
          </ac:spMkLst>
        </pc:spChg>
        <pc:spChg chg="mod">
          <ac:chgData name="Harshit Tyagi" userId="9e472668174d915b" providerId="LiveId" clId="{B0A8D4F1-641D-4568-BA9B-DF8F2DA0F683}" dt="2023-01-27T14:42:12.669" v="1473" actId="14100"/>
          <ac:spMkLst>
            <pc:docMk/>
            <pc:sldMk cId="3761932672" sldId="264"/>
            <ac:spMk id="4" creationId="{23CC24C0-AF64-AD30-1F02-FA490633BF65}"/>
          </ac:spMkLst>
        </pc:spChg>
        <pc:spChg chg="add mod">
          <ac:chgData name="Harshit Tyagi" userId="9e472668174d915b" providerId="LiveId" clId="{B0A8D4F1-641D-4568-BA9B-DF8F2DA0F683}" dt="2023-01-27T14:59:49.585" v="2435" actId="1076"/>
          <ac:spMkLst>
            <pc:docMk/>
            <pc:sldMk cId="3761932672" sldId="264"/>
            <ac:spMk id="5" creationId="{F571D987-5D1E-6EA5-7059-15D7AB248314}"/>
          </ac:spMkLst>
        </pc:spChg>
        <pc:spChg chg="add mod">
          <ac:chgData name="Harshit Tyagi" userId="9e472668174d915b" providerId="LiveId" clId="{B0A8D4F1-641D-4568-BA9B-DF8F2DA0F683}" dt="2023-01-27T15:00:13.516" v="2437" actId="1076"/>
          <ac:spMkLst>
            <pc:docMk/>
            <pc:sldMk cId="3761932672" sldId="264"/>
            <ac:spMk id="6" creationId="{F4CECF8B-7147-7161-2135-D27BFC8972B2}"/>
          </ac:spMkLst>
        </pc:spChg>
        <pc:picChg chg="add mod modCrop">
          <ac:chgData name="Harshit Tyagi" userId="9e472668174d915b" providerId="LiveId" clId="{B0A8D4F1-641D-4568-BA9B-DF8F2DA0F683}" dt="2023-01-27T15:00:20.135" v="2438" actId="1076"/>
          <ac:picMkLst>
            <pc:docMk/>
            <pc:sldMk cId="3761932672" sldId="264"/>
            <ac:picMk id="7" creationId="{6CD27522-78E4-2FDA-CE59-A0F53891CD3C}"/>
          </ac:picMkLst>
        </pc:picChg>
      </pc:sldChg>
      <pc:sldChg chg="addSp delSp modSp new del mod setBg">
        <pc:chgData name="Harshit Tyagi" userId="9e472668174d915b" providerId="LiveId" clId="{B0A8D4F1-641D-4568-BA9B-DF8F2DA0F683}" dt="2023-01-27T14:39:58.384" v="1432" actId="2696"/>
        <pc:sldMkLst>
          <pc:docMk/>
          <pc:sldMk cId="4197751289" sldId="264"/>
        </pc:sldMkLst>
        <pc:picChg chg="add del mod">
          <ac:chgData name="Harshit Tyagi" userId="9e472668174d915b" providerId="LiveId" clId="{B0A8D4F1-641D-4568-BA9B-DF8F2DA0F683}" dt="2023-01-27T14:39:14.489" v="1430" actId="478"/>
          <ac:picMkLst>
            <pc:docMk/>
            <pc:sldMk cId="4197751289" sldId="264"/>
            <ac:picMk id="2" creationId="{85F01E12-E85D-D42A-9379-7FFFFE80A9A5}"/>
          </ac:picMkLst>
        </pc:picChg>
        <pc:picChg chg="add del mod">
          <ac:chgData name="Harshit Tyagi" userId="9e472668174d915b" providerId="LiveId" clId="{B0A8D4F1-641D-4568-BA9B-DF8F2DA0F683}" dt="2023-01-27T14:39:19.109" v="1431" actId="478"/>
          <ac:picMkLst>
            <pc:docMk/>
            <pc:sldMk cId="4197751289" sldId="264"/>
            <ac:picMk id="3" creationId="{6A3B34C9-511B-3F55-FDB7-B3D51D323820}"/>
          </ac:picMkLst>
        </pc:picChg>
      </pc:sldChg>
      <pc:sldChg chg="modSp add mod modTransition">
        <pc:chgData name="Harshit Tyagi" userId="9e472668174d915b" providerId="LiveId" clId="{B0A8D4F1-641D-4568-BA9B-DF8F2DA0F683}" dt="2023-01-27T17:33:13.456" v="2554" actId="20577"/>
        <pc:sldMkLst>
          <pc:docMk/>
          <pc:sldMk cId="686626706" sldId="265"/>
        </pc:sldMkLst>
        <pc:spChg chg="mod">
          <ac:chgData name="Harshit Tyagi" userId="9e472668174d915b" providerId="LiveId" clId="{B0A8D4F1-641D-4568-BA9B-DF8F2DA0F683}" dt="2023-01-27T15:00:06.956" v="2436" actId="1076"/>
          <ac:spMkLst>
            <pc:docMk/>
            <pc:sldMk cId="686626706" sldId="265"/>
            <ac:spMk id="5" creationId="{F571D987-5D1E-6EA5-7059-15D7AB248314}"/>
          </ac:spMkLst>
        </pc:spChg>
        <pc:spChg chg="mod">
          <ac:chgData name="Harshit Tyagi" userId="9e472668174d915b" providerId="LiveId" clId="{B0A8D4F1-641D-4568-BA9B-DF8F2DA0F683}" dt="2023-01-27T17:33:13.456" v="2554" actId="20577"/>
          <ac:spMkLst>
            <pc:docMk/>
            <pc:sldMk cId="686626706" sldId="265"/>
            <ac:spMk id="6" creationId="{F4CECF8B-7147-7161-2135-D27BFC8972B2}"/>
          </ac:spMkLst>
        </pc:spChg>
      </pc:sldChg>
      <pc:sldChg chg="addSp delSp modSp new del mod setBg">
        <pc:chgData name="Harshit Tyagi" userId="9e472668174d915b" providerId="LiveId" clId="{B0A8D4F1-641D-4568-BA9B-DF8F2DA0F683}" dt="2023-01-27T15:25:08.996" v="2512" actId="2696"/>
        <pc:sldMkLst>
          <pc:docMk/>
          <pc:sldMk cId="2538362669" sldId="266"/>
        </pc:sldMkLst>
        <pc:spChg chg="add del mod">
          <ac:chgData name="Harshit Tyagi" userId="9e472668174d915b" providerId="LiveId" clId="{B0A8D4F1-641D-4568-BA9B-DF8F2DA0F683}" dt="2023-01-27T15:23:50.386" v="2477" actId="478"/>
          <ac:spMkLst>
            <pc:docMk/>
            <pc:sldMk cId="2538362669" sldId="266"/>
            <ac:spMk id="2" creationId="{0E4954C5-D179-7C66-666C-1336C70F50A9}"/>
          </ac:spMkLst>
        </pc:spChg>
        <pc:spChg chg="add mod">
          <ac:chgData name="Harshit Tyagi" userId="9e472668174d915b" providerId="LiveId" clId="{B0A8D4F1-641D-4568-BA9B-DF8F2DA0F683}" dt="2023-01-27T15:24:41.636" v="2510" actId="20577"/>
          <ac:spMkLst>
            <pc:docMk/>
            <pc:sldMk cId="2538362669" sldId="266"/>
            <ac:spMk id="3" creationId="{2B7916A8-E4BF-21D2-66F9-25B8E63E3646}"/>
          </ac:spMkLst>
        </pc:spChg>
      </pc:sldChg>
      <pc:sldChg chg="addSp delSp modSp new mod setBg modAnim">
        <pc:chgData name="Harshit Tyagi" userId="9e472668174d915b" providerId="LiveId" clId="{B0A8D4F1-641D-4568-BA9B-DF8F2DA0F683}" dt="2023-01-27T17:44:39.257" v="2656" actId="1076"/>
        <pc:sldMkLst>
          <pc:docMk/>
          <pc:sldMk cId="3381915682" sldId="267"/>
        </pc:sldMkLst>
        <pc:spChg chg="del">
          <ac:chgData name="Harshit Tyagi" userId="9e472668174d915b" providerId="LiveId" clId="{B0A8D4F1-641D-4568-BA9B-DF8F2DA0F683}" dt="2023-01-27T15:25:12.609" v="2513"/>
          <ac:spMkLst>
            <pc:docMk/>
            <pc:sldMk cId="3381915682" sldId="267"/>
            <ac:spMk id="2" creationId="{B293CD2B-6E54-8D9A-7AB9-6A1E27046CD5}"/>
          </ac:spMkLst>
        </pc:spChg>
        <pc:spChg chg="del">
          <ac:chgData name="Harshit Tyagi" userId="9e472668174d915b" providerId="LiveId" clId="{B0A8D4F1-641D-4568-BA9B-DF8F2DA0F683}" dt="2023-01-27T15:37:16.995" v="2517" actId="931"/>
          <ac:spMkLst>
            <pc:docMk/>
            <pc:sldMk cId="3381915682" sldId="267"/>
            <ac:spMk id="3" creationId="{D4303DBF-10D5-1346-E0B9-62F3D7000D92}"/>
          </ac:spMkLst>
        </pc:spChg>
        <pc:spChg chg="add mod">
          <ac:chgData name="Harshit Tyagi" userId="9e472668174d915b" providerId="LiveId" clId="{B0A8D4F1-641D-4568-BA9B-DF8F2DA0F683}" dt="2023-01-27T17:44:39.257" v="2656" actId="1076"/>
          <ac:spMkLst>
            <pc:docMk/>
            <pc:sldMk cId="3381915682" sldId="267"/>
            <ac:spMk id="4" creationId="{DD07F20D-7453-B3CA-2A56-070B1F9C0C90}"/>
          </ac:spMkLst>
        </pc:spChg>
        <pc:picChg chg="add mod">
          <ac:chgData name="Harshit Tyagi" userId="9e472668174d915b" providerId="LiveId" clId="{B0A8D4F1-641D-4568-BA9B-DF8F2DA0F683}" dt="2023-01-27T17:44:36.320" v="2655" actId="1076"/>
          <ac:picMkLst>
            <pc:docMk/>
            <pc:sldMk cId="3381915682" sldId="267"/>
            <ac:picMk id="6" creationId="{A10B940F-7761-85FA-ECB5-4B5E69DB9D10}"/>
          </ac:picMkLst>
        </pc:picChg>
      </pc:sldChg>
      <pc:sldChg chg="addSp delSp modSp new mod setBg modAnim">
        <pc:chgData name="Harshit Tyagi" userId="9e472668174d915b" providerId="LiveId" clId="{B0A8D4F1-641D-4568-BA9B-DF8F2DA0F683}" dt="2023-01-27T17:45:55.590" v="2666" actId="1076"/>
        <pc:sldMkLst>
          <pc:docMk/>
          <pc:sldMk cId="3698258677" sldId="268"/>
        </pc:sldMkLst>
        <pc:spChg chg="del">
          <ac:chgData name="Harshit Tyagi" userId="9e472668174d915b" providerId="LiveId" clId="{B0A8D4F1-641D-4568-BA9B-DF8F2DA0F683}" dt="2023-01-27T15:39:58.355" v="2529"/>
          <ac:spMkLst>
            <pc:docMk/>
            <pc:sldMk cId="3698258677" sldId="268"/>
            <ac:spMk id="2" creationId="{6401EFA2-93E6-6AE2-2D52-3961DC4C72B4}"/>
          </ac:spMkLst>
        </pc:spChg>
        <pc:spChg chg="del">
          <ac:chgData name="Harshit Tyagi" userId="9e472668174d915b" providerId="LiveId" clId="{B0A8D4F1-641D-4568-BA9B-DF8F2DA0F683}" dt="2023-01-27T15:41:19.445" v="2531" actId="931"/>
          <ac:spMkLst>
            <pc:docMk/>
            <pc:sldMk cId="3698258677" sldId="268"/>
            <ac:spMk id="3" creationId="{7B463790-4877-7981-83EA-828AB4F9FF2E}"/>
          </ac:spMkLst>
        </pc:spChg>
        <pc:spChg chg="add mod">
          <ac:chgData name="Harshit Tyagi" userId="9e472668174d915b" providerId="LiveId" clId="{B0A8D4F1-641D-4568-BA9B-DF8F2DA0F683}" dt="2023-01-27T17:45:44.266" v="2663" actId="1076"/>
          <ac:spMkLst>
            <pc:docMk/>
            <pc:sldMk cId="3698258677" sldId="268"/>
            <ac:spMk id="6" creationId="{9ED29EB5-6136-B985-4BF8-C39DFF9E3B78}"/>
          </ac:spMkLst>
        </pc:spChg>
        <pc:picChg chg="add del">
          <ac:chgData name="Harshit Tyagi" userId="9e472668174d915b" providerId="LiveId" clId="{B0A8D4F1-641D-4568-BA9B-DF8F2DA0F683}" dt="2023-01-27T15:39:49.137" v="2528" actId="478"/>
          <ac:picMkLst>
            <pc:docMk/>
            <pc:sldMk cId="3698258677" sldId="268"/>
            <ac:picMk id="5" creationId="{A89D026F-7DDF-2CC7-ACF3-F0567FEC5C85}"/>
          </ac:picMkLst>
        </pc:picChg>
        <pc:picChg chg="add mod">
          <ac:chgData name="Harshit Tyagi" userId="9e472668174d915b" providerId="LiveId" clId="{B0A8D4F1-641D-4568-BA9B-DF8F2DA0F683}" dt="2023-01-27T17:45:55.590" v="2666" actId="1076"/>
          <ac:picMkLst>
            <pc:docMk/>
            <pc:sldMk cId="3698258677" sldId="268"/>
            <ac:picMk id="8" creationId="{7945FCA9-F150-5B86-54D4-C5150273EF9B}"/>
          </ac:picMkLst>
        </pc:picChg>
      </pc:sldChg>
      <pc:sldChg chg="addSp delSp modSp new mod setBg">
        <pc:chgData name="Harshit Tyagi" userId="9e472668174d915b" providerId="LiveId" clId="{B0A8D4F1-641D-4568-BA9B-DF8F2DA0F683}" dt="2023-01-27T17:48:00.402" v="2691" actId="1076"/>
        <pc:sldMkLst>
          <pc:docMk/>
          <pc:sldMk cId="3267849921" sldId="269"/>
        </pc:sldMkLst>
        <pc:spChg chg="del">
          <ac:chgData name="Harshit Tyagi" userId="9e472668174d915b" providerId="LiveId" clId="{B0A8D4F1-641D-4568-BA9B-DF8F2DA0F683}" dt="2023-01-27T17:34:50.984" v="2556" actId="22"/>
          <ac:spMkLst>
            <pc:docMk/>
            <pc:sldMk cId="3267849921" sldId="269"/>
            <ac:spMk id="3" creationId="{A53E7498-B8B0-4F6C-29DB-12075874D1FB}"/>
          </ac:spMkLst>
        </pc:spChg>
        <pc:spChg chg="add del mod">
          <ac:chgData name="Harshit Tyagi" userId="9e472668174d915b" providerId="LiveId" clId="{B0A8D4F1-641D-4568-BA9B-DF8F2DA0F683}" dt="2023-01-27T17:35:18.360" v="2558" actId="931"/>
          <ac:spMkLst>
            <pc:docMk/>
            <pc:sldMk cId="3267849921" sldId="269"/>
            <ac:spMk id="8" creationId="{401EC7F1-6002-FCCA-92FB-892D340112F0}"/>
          </ac:spMkLst>
        </pc:spChg>
        <pc:spChg chg="add mod">
          <ac:chgData name="Harshit Tyagi" userId="9e472668174d915b" providerId="LiveId" clId="{B0A8D4F1-641D-4568-BA9B-DF8F2DA0F683}" dt="2023-01-27T17:42:58.530" v="2646" actId="1076"/>
          <ac:spMkLst>
            <pc:docMk/>
            <pc:sldMk cId="3267849921" sldId="269"/>
            <ac:spMk id="11" creationId="{19D53A4C-B8BE-A42F-124F-5E66BC38465A}"/>
          </ac:spMkLst>
        </pc:spChg>
        <pc:spChg chg="add mod">
          <ac:chgData name="Harshit Tyagi" userId="9e472668174d915b" providerId="LiveId" clId="{B0A8D4F1-641D-4568-BA9B-DF8F2DA0F683}" dt="2023-01-27T17:48:00.402" v="2691" actId="1076"/>
          <ac:spMkLst>
            <pc:docMk/>
            <pc:sldMk cId="3267849921" sldId="269"/>
            <ac:spMk id="12" creationId="{B8B239AA-63F0-D202-F5A0-147A3D3DB536}"/>
          </ac:spMkLst>
        </pc:spChg>
        <pc:picChg chg="add del mod ord">
          <ac:chgData name="Harshit Tyagi" userId="9e472668174d915b" providerId="LiveId" clId="{B0A8D4F1-641D-4568-BA9B-DF8F2DA0F683}" dt="2023-01-27T17:34:53.695" v="2557" actId="478"/>
          <ac:picMkLst>
            <pc:docMk/>
            <pc:sldMk cId="3267849921" sldId="269"/>
            <ac:picMk id="6" creationId="{0298CA8D-1CB0-197A-9AC8-3035B0FFC777}"/>
          </ac:picMkLst>
        </pc:picChg>
        <pc:picChg chg="add mod">
          <ac:chgData name="Harshit Tyagi" userId="9e472668174d915b" providerId="LiveId" clId="{B0A8D4F1-641D-4568-BA9B-DF8F2DA0F683}" dt="2023-01-27T17:42:49.656" v="2645" actId="1076"/>
          <ac:picMkLst>
            <pc:docMk/>
            <pc:sldMk cId="3267849921" sldId="269"/>
            <ac:picMk id="10" creationId="{759589D9-8AF8-B006-C20E-85C5E1F238BD}"/>
          </ac:picMkLst>
        </pc:picChg>
      </pc:sldChg>
      <pc:sldChg chg="addSp delSp modSp new del mod setBg modAnim">
        <pc:chgData name="Harshit Tyagi" userId="9e472668174d915b" providerId="LiveId" clId="{B0A8D4F1-641D-4568-BA9B-DF8F2DA0F683}" dt="2023-01-27T17:32:04.578" v="2553" actId="2696"/>
        <pc:sldMkLst>
          <pc:docMk/>
          <pc:sldMk cId="4023630824" sldId="269"/>
        </pc:sldMkLst>
        <pc:spChg chg="del">
          <ac:chgData name="Harshit Tyagi" userId="9e472668174d915b" providerId="LiveId" clId="{B0A8D4F1-641D-4568-BA9B-DF8F2DA0F683}" dt="2023-01-27T15:43:22.438" v="2546"/>
          <ac:spMkLst>
            <pc:docMk/>
            <pc:sldMk cId="4023630824" sldId="269"/>
            <ac:spMk id="2" creationId="{FFFF301F-F7BF-B465-1D37-D941BDA4EC64}"/>
          </ac:spMkLst>
        </pc:spChg>
        <pc:spChg chg="add mod">
          <ac:chgData name="Harshit Tyagi" userId="9e472668174d915b" providerId="LiveId" clId="{B0A8D4F1-641D-4568-BA9B-DF8F2DA0F683}" dt="2023-01-27T15:43:22.438" v="2546"/>
          <ac:spMkLst>
            <pc:docMk/>
            <pc:sldMk cId="4023630824" sldId="269"/>
            <ac:spMk id="4" creationId="{45B4EDF7-2C5A-DD06-3C13-153A15CB9F0A}"/>
          </ac:spMkLst>
        </pc:spChg>
        <pc:spChg chg="add mod">
          <ac:chgData name="Harshit Tyagi" userId="9e472668174d915b" providerId="LiveId" clId="{B0A8D4F1-641D-4568-BA9B-DF8F2DA0F683}" dt="2023-01-27T16:13:05.218" v="2552" actId="1076"/>
          <ac:spMkLst>
            <pc:docMk/>
            <pc:sldMk cId="4023630824" sldId="269"/>
            <ac:spMk id="5" creationId="{17392A09-2ED9-56CF-44EE-AC8E718D5DD9}"/>
          </ac:spMkLst>
        </pc:spChg>
      </pc:sldChg>
      <pc:sldChg chg="add modTransition">
        <pc:chgData name="Harshit Tyagi" userId="9e472668174d915b" providerId="LiveId" clId="{B0A8D4F1-641D-4568-BA9B-DF8F2DA0F683}" dt="2023-01-27T17:43:09.239" v="2647"/>
        <pc:sldMkLst>
          <pc:docMk/>
          <pc:sldMk cId="303852081" sldId="270"/>
        </pc:sldMkLst>
      </pc:sldChg>
      <pc:sldChg chg="add modTransition">
        <pc:chgData name="Harshit Tyagi" userId="9e472668174d915b" providerId="LiveId" clId="{B0A8D4F1-641D-4568-BA9B-DF8F2DA0F683}" dt="2023-01-27T17:48:50.600" v="2696"/>
        <pc:sldMkLst>
          <pc:docMk/>
          <pc:sldMk cId="1984311878" sldId="271"/>
        </pc:sldMkLst>
      </pc:sldChg>
      <pc:sldChg chg="modSp add mod modTransition modAnim">
        <pc:chgData name="Harshit Tyagi" userId="9e472668174d915b" providerId="LiveId" clId="{B0A8D4F1-641D-4568-BA9B-DF8F2DA0F683}" dt="2023-01-27T17:48:38.814" v="2695"/>
        <pc:sldMkLst>
          <pc:docMk/>
          <pc:sldMk cId="3626054062" sldId="272"/>
        </pc:sldMkLst>
        <pc:picChg chg="mod">
          <ac:chgData name="Harshit Tyagi" userId="9e472668174d915b" providerId="LiveId" clId="{B0A8D4F1-641D-4568-BA9B-DF8F2DA0F683}" dt="2023-01-27T17:48:32.864" v="2693" actId="1076"/>
          <ac:picMkLst>
            <pc:docMk/>
            <pc:sldMk cId="3626054062" sldId="272"/>
            <ac:picMk id="8" creationId="{7945FCA9-F150-5B86-54D4-C5150273EF9B}"/>
          </ac:picMkLst>
        </pc:picChg>
      </pc:sldChg>
      <pc:sldChg chg="addSp modSp new mod setBg">
        <pc:chgData name="Harshit Tyagi" userId="9e472668174d915b" providerId="LiveId" clId="{B0A8D4F1-641D-4568-BA9B-DF8F2DA0F683}" dt="2023-01-27T17:47:29.789" v="2689" actId="1076"/>
        <pc:sldMkLst>
          <pc:docMk/>
          <pc:sldMk cId="1420885511" sldId="273"/>
        </pc:sldMkLst>
        <pc:spChg chg="add mod">
          <ac:chgData name="Harshit Tyagi" userId="9e472668174d915b" providerId="LiveId" clId="{B0A8D4F1-641D-4568-BA9B-DF8F2DA0F683}" dt="2023-01-27T17:47:29.789" v="2689" actId="1076"/>
          <ac:spMkLst>
            <pc:docMk/>
            <pc:sldMk cId="1420885511" sldId="273"/>
            <ac:spMk id="2" creationId="{94186C09-670C-E5F6-41B2-B674D31CC8BF}"/>
          </ac:spMkLst>
        </pc:spChg>
      </pc:sldChg>
      <pc:sldChg chg="add modTransition">
        <pc:chgData name="Harshit Tyagi" userId="9e472668174d915b" providerId="LiveId" clId="{B0A8D4F1-641D-4568-BA9B-DF8F2DA0F683}" dt="2023-01-27T17:47:42.140" v="2690"/>
        <pc:sldMkLst>
          <pc:docMk/>
          <pc:sldMk cId="2404152151" sldId="274"/>
        </pc:sldMkLst>
      </pc:sldChg>
      <pc:sldChg chg="addSp modSp new mod setBg modAnim">
        <pc:chgData name="Harshit Tyagi" userId="9e472668174d915b" providerId="LiveId" clId="{B0A8D4F1-641D-4568-BA9B-DF8F2DA0F683}" dt="2023-01-27T18:17:51.490" v="2793" actId="14100"/>
        <pc:sldMkLst>
          <pc:docMk/>
          <pc:sldMk cId="2237242445" sldId="275"/>
        </pc:sldMkLst>
        <pc:picChg chg="add mod">
          <ac:chgData name="Harshit Tyagi" userId="9e472668174d915b" providerId="LiveId" clId="{B0A8D4F1-641D-4568-BA9B-DF8F2DA0F683}" dt="2023-01-27T18:14:52.254" v="2785" actId="1076"/>
          <ac:picMkLst>
            <pc:docMk/>
            <pc:sldMk cId="2237242445" sldId="275"/>
            <ac:picMk id="3" creationId="{B0DB3FCC-948C-F393-EE52-8C95579FAD16}"/>
          </ac:picMkLst>
        </pc:picChg>
        <pc:picChg chg="add mod">
          <ac:chgData name="Harshit Tyagi" userId="9e472668174d915b" providerId="LiveId" clId="{B0A8D4F1-641D-4568-BA9B-DF8F2DA0F683}" dt="2023-01-27T18:15:04.305" v="2789" actId="1076"/>
          <ac:picMkLst>
            <pc:docMk/>
            <pc:sldMk cId="2237242445" sldId="275"/>
            <ac:picMk id="5" creationId="{B528030B-2994-3968-D2AD-F94027899A2C}"/>
          </ac:picMkLst>
        </pc:picChg>
        <pc:picChg chg="add mod">
          <ac:chgData name="Harshit Tyagi" userId="9e472668174d915b" providerId="LiveId" clId="{B0A8D4F1-641D-4568-BA9B-DF8F2DA0F683}" dt="2023-01-27T18:14:38.184" v="2781" actId="1076"/>
          <ac:picMkLst>
            <pc:docMk/>
            <pc:sldMk cId="2237242445" sldId="275"/>
            <ac:picMk id="7" creationId="{07EB0037-49A9-B04C-21F8-03B238F6BF2A}"/>
          </ac:picMkLst>
        </pc:picChg>
        <pc:picChg chg="add mod">
          <ac:chgData name="Harshit Tyagi" userId="9e472668174d915b" providerId="LiveId" clId="{B0A8D4F1-641D-4568-BA9B-DF8F2DA0F683}" dt="2023-01-27T18:14:29.442" v="2778" actId="1076"/>
          <ac:picMkLst>
            <pc:docMk/>
            <pc:sldMk cId="2237242445" sldId="275"/>
            <ac:picMk id="9" creationId="{41996A50-8574-BBCE-F680-F68009843626}"/>
          </ac:picMkLst>
        </pc:picChg>
        <pc:picChg chg="add mod">
          <ac:chgData name="Harshit Tyagi" userId="9e472668174d915b" providerId="LiveId" clId="{B0A8D4F1-641D-4568-BA9B-DF8F2DA0F683}" dt="2023-01-27T18:15:06.830" v="2791" actId="1076"/>
          <ac:picMkLst>
            <pc:docMk/>
            <pc:sldMk cId="2237242445" sldId="275"/>
            <ac:picMk id="11" creationId="{8EE26BA3-C174-C537-B14C-5D9953D7B8E1}"/>
          </ac:picMkLst>
        </pc:picChg>
        <pc:picChg chg="add mod">
          <ac:chgData name="Harshit Tyagi" userId="9e472668174d915b" providerId="LiveId" clId="{B0A8D4F1-641D-4568-BA9B-DF8F2DA0F683}" dt="2023-01-27T18:15:05.823" v="2790" actId="1076"/>
          <ac:picMkLst>
            <pc:docMk/>
            <pc:sldMk cId="2237242445" sldId="275"/>
            <ac:picMk id="13" creationId="{20E4ED9F-013D-FBC5-D992-68F9F95694E1}"/>
          </ac:picMkLst>
        </pc:picChg>
        <pc:picChg chg="add mod">
          <ac:chgData name="Harshit Tyagi" userId="9e472668174d915b" providerId="LiveId" clId="{B0A8D4F1-641D-4568-BA9B-DF8F2DA0F683}" dt="2023-01-27T18:14:31.835" v="2779" actId="1076"/>
          <ac:picMkLst>
            <pc:docMk/>
            <pc:sldMk cId="2237242445" sldId="275"/>
            <ac:picMk id="15" creationId="{75D0D751-4D23-C5FF-94E1-77F4A13C6EDA}"/>
          </ac:picMkLst>
        </pc:picChg>
        <pc:picChg chg="add mod">
          <ac:chgData name="Harshit Tyagi" userId="9e472668174d915b" providerId="LiveId" clId="{B0A8D4F1-641D-4568-BA9B-DF8F2DA0F683}" dt="2023-01-27T18:14:58.996" v="2787" actId="1076"/>
          <ac:picMkLst>
            <pc:docMk/>
            <pc:sldMk cId="2237242445" sldId="275"/>
            <ac:picMk id="17" creationId="{E9ECBC5D-25AE-2A46-D3DD-2F0B6F6A003C}"/>
          </ac:picMkLst>
        </pc:picChg>
        <pc:picChg chg="add mod">
          <ac:chgData name="Harshit Tyagi" userId="9e472668174d915b" providerId="LiveId" clId="{B0A8D4F1-641D-4568-BA9B-DF8F2DA0F683}" dt="2023-01-27T18:17:51.490" v="2793" actId="14100"/>
          <ac:picMkLst>
            <pc:docMk/>
            <pc:sldMk cId="2237242445" sldId="275"/>
            <ac:picMk id="19" creationId="{4B7E8FB3-1B40-280A-7A37-7434EA84EF6C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255D807-F07A-4A20-A040-2BB1C7C847ED}" type="doc">
      <dgm:prSet loTypeId="urn:microsoft.com/office/officeart/2005/8/layout/target3" loCatId="relationship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B95460FF-CF11-4821-80AF-A91A8BFF772D}" type="pres">
      <dgm:prSet presAssocID="{5255D807-F07A-4A20-A040-2BB1C7C847ED}" presName="Name0" presStyleCnt="0">
        <dgm:presLayoutVars>
          <dgm:chMax val="7"/>
          <dgm:dir/>
          <dgm:animLvl val="lvl"/>
          <dgm:resizeHandles val="exact"/>
        </dgm:presLayoutVars>
      </dgm:prSet>
      <dgm:spPr/>
    </dgm:pt>
  </dgm:ptLst>
  <dgm:cxnLst>
    <dgm:cxn modelId="{D7190A2E-D1E9-40DB-8473-56BB4271A21A}" type="presOf" srcId="{5255D807-F07A-4A20-A040-2BB1C7C847ED}" destId="{B95460FF-CF11-4821-80AF-A91A8BFF772D}" srcOrd="0" destOrd="0" presId="urn:microsoft.com/office/officeart/2005/8/layout/targe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741DE2E-B1E1-44DE-872F-E9AED672400B}" type="doc">
      <dgm:prSet loTypeId="urn:microsoft.com/office/officeart/2005/8/layout/target3" loCatId="relationship" qsTypeId="urn:microsoft.com/office/officeart/2005/8/quickstyle/3d2" qsCatId="3D" csTypeId="urn:microsoft.com/office/officeart/2005/8/colors/accent1_2" csCatId="accent1"/>
      <dgm:spPr/>
      <dgm:t>
        <a:bodyPr/>
        <a:lstStyle/>
        <a:p>
          <a:endParaRPr lang="en-IN"/>
        </a:p>
      </dgm:t>
    </dgm:pt>
    <dgm:pt modelId="{C21D26C2-94B8-4FAE-A93B-5DBBCDA46CE9}" type="pres">
      <dgm:prSet presAssocID="{E741DE2E-B1E1-44DE-872F-E9AED672400B}" presName="Name0" presStyleCnt="0">
        <dgm:presLayoutVars>
          <dgm:chMax val="7"/>
          <dgm:dir/>
          <dgm:animLvl val="lvl"/>
          <dgm:resizeHandles val="exact"/>
        </dgm:presLayoutVars>
      </dgm:prSet>
      <dgm:spPr/>
    </dgm:pt>
  </dgm:ptLst>
  <dgm:cxnLst>
    <dgm:cxn modelId="{E186127B-8A82-46CF-BE87-E72306E9311D}" type="presOf" srcId="{E741DE2E-B1E1-44DE-872F-E9AED672400B}" destId="{C21D26C2-94B8-4FAE-A93B-5DBBCDA46CE9}" srcOrd="0" destOrd="0" presId="urn:microsoft.com/office/officeart/2005/8/layout/target3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255D807-F07A-4A20-A040-2BB1C7C847ED}" type="doc">
      <dgm:prSet loTypeId="urn:microsoft.com/office/officeart/2005/8/layout/target3" loCatId="relationship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B95460FF-CF11-4821-80AF-A91A8BFF772D}" type="pres">
      <dgm:prSet presAssocID="{5255D807-F07A-4A20-A040-2BB1C7C847ED}" presName="Name0" presStyleCnt="0">
        <dgm:presLayoutVars>
          <dgm:chMax val="7"/>
          <dgm:dir/>
          <dgm:animLvl val="lvl"/>
          <dgm:resizeHandles val="exact"/>
        </dgm:presLayoutVars>
      </dgm:prSet>
      <dgm:spPr/>
    </dgm:pt>
  </dgm:ptLst>
  <dgm:cxnLst>
    <dgm:cxn modelId="{D7190A2E-D1E9-40DB-8473-56BB4271A21A}" type="presOf" srcId="{5255D807-F07A-4A20-A040-2BB1C7C847ED}" destId="{B95460FF-CF11-4821-80AF-A91A8BFF772D}" srcOrd="0" destOrd="0" presId="urn:microsoft.com/office/officeart/2005/8/layout/target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741DE2E-B1E1-44DE-872F-E9AED672400B}" type="doc">
      <dgm:prSet loTypeId="urn:microsoft.com/office/officeart/2005/8/layout/target3" loCatId="relationship" qsTypeId="urn:microsoft.com/office/officeart/2005/8/quickstyle/3d2" qsCatId="3D" csTypeId="urn:microsoft.com/office/officeart/2005/8/colors/accent1_2" csCatId="accent1"/>
      <dgm:spPr/>
      <dgm:t>
        <a:bodyPr/>
        <a:lstStyle/>
        <a:p>
          <a:endParaRPr lang="en-IN"/>
        </a:p>
      </dgm:t>
    </dgm:pt>
    <dgm:pt modelId="{C21D26C2-94B8-4FAE-A93B-5DBBCDA46CE9}" type="pres">
      <dgm:prSet presAssocID="{E741DE2E-B1E1-44DE-872F-E9AED672400B}" presName="Name0" presStyleCnt="0">
        <dgm:presLayoutVars>
          <dgm:chMax val="7"/>
          <dgm:dir/>
          <dgm:animLvl val="lvl"/>
          <dgm:resizeHandles val="exact"/>
        </dgm:presLayoutVars>
      </dgm:prSet>
      <dgm:spPr/>
    </dgm:pt>
  </dgm:ptLst>
  <dgm:cxnLst>
    <dgm:cxn modelId="{E186127B-8A82-46CF-BE87-E72306E9311D}" type="presOf" srcId="{E741DE2E-B1E1-44DE-872F-E9AED672400B}" destId="{C21D26C2-94B8-4FAE-A93B-5DBBCDA46CE9}" srcOrd="0" destOrd="0" presId="urn:microsoft.com/office/officeart/2005/8/layout/target3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target3">
  <dgm:title val=""/>
  <dgm:desc val=""/>
  <dgm:catLst>
    <dgm:cat type="relationship" pri="11000"/>
    <dgm:cat type="list" pri="22000"/>
    <dgm:cat type="convert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clrData>
  <dgm:layoutNode name="Name0">
    <dgm:varLst>
      <dgm:chMax val="7"/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1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l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l" for="ch" forName="rect7" refType="r" refFor="ch" refForName="space"/>
              <dgm:constr type="r" for="ch" forName="rect7" refType="w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l" for="ch" forName="rect7ParTx" refType="r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l" for="ch" forName="rect7ChTx" refType="r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l" for="ch" forName="rect7ParTxNoCh" refType="r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11">
            <dgm:constrLst/>
          </dgm:else>
        </dgm:choose>
      </dgm:if>
      <dgm:else name="Name12">
        <dgm:choose name="Name13">
          <dgm:if name="Name1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1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1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1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1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1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2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r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r" for="ch" forName="rect7" refType="l" refFor="ch" refForName="space"/>
              <dgm:constr type="l" for="ch" forName="rect7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r" for="ch" forName="rect7ParTx" refType="l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r" for="ch" forName="rect7ChTx" refType="l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r" for="ch" forName="rect7ParTxNoCh" refType="l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21">
            <dgm:constrLst/>
          </dgm:else>
        </dgm:choose>
      </dgm:else>
    </dgm:choose>
    <dgm:ruleLst/>
    <dgm:forEach name="Name22" axis="ch" ptType="node" cnt="1">
      <dgm:layoutNode name="circle1" styleLbl="node1">
        <dgm:alg type="sp"/>
        <dgm:choose name="Name23">
          <dgm:if name="Name2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rect1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26" axis="ch" ptType="node" st="2" cnt="1">
      <dgm:layoutNode name="vertSpace2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2" styleLbl="node1">
        <dgm:alg type="sp"/>
        <dgm:choose name="Name27">
          <dgm:if name="Name2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2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0" axis="ch" ptType="node" st="3" cnt="1">
      <dgm:layoutNode name="vertSpace3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3" styleLbl="node1">
        <dgm:alg type="sp"/>
        <dgm:choose name="Name31">
          <dgm:if name="Name32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3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3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4" axis="ch" ptType="node" st="4" cnt="1">
      <dgm:layoutNode name="vertSpace4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4" styleLbl="node1">
        <dgm:alg type="sp"/>
        <dgm:choose name="Name35">
          <dgm:if name="Name36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7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4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8" axis="ch" ptType="node" st="5" cnt="1">
      <dgm:layoutNode name="vertSpace5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5" styleLbl="node1">
        <dgm:alg type="sp"/>
        <dgm:choose name="Name39">
          <dgm:if name="Name40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1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5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2" axis="ch" ptType="node" st="6" cnt="1">
      <dgm:layoutNode name="vertSpace6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6" styleLbl="node1">
        <dgm:alg type="sp"/>
        <dgm:choose name="Name43">
          <dgm:if name="Name4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6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6" axis="ch" ptType="node" st="7" cnt="1">
      <dgm:layoutNode name="vertSpace7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7" styleLbl="node1">
        <dgm:alg type="sp"/>
        <dgm:choose name="Name47">
          <dgm:if name="Name4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7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50" axis="ch" ptType="node" cnt="1">
      <dgm:choose name="Name51">
        <dgm:if name="Name52" axis="root des" ptType="all node" func="maxDepth" op="gte" val="2">
          <dgm:layoutNode name="rect1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1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3">
          <dgm:layoutNode name="rect1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4" axis="ch" ptType="node" st="2" cnt="1">
      <dgm:choose name="Name55">
        <dgm:if name="Name56" axis="root des" ptType="all node" func="maxDepth" op="gte" val="2">
          <dgm:layoutNode name="rect2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2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7">
          <dgm:layoutNode name="rect2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8" axis="ch" ptType="node" st="3" cnt="1">
      <dgm:choose name="Name59">
        <dgm:if name="Name60" axis="root des" ptType="all node" func="maxDepth" op="gte" val="2">
          <dgm:layoutNode name="rect3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3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1">
          <dgm:layoutNode name="rect3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2" axis="ch" ptType="node" st="4" cnt="1">
      <dgm:choose name="Name63">
        <dgm:if name="Name64" axis="root des" ptType="all node" func="maxDepth" op="gte" val="2">
          <dgm:layoutNode name="rect4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4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5">
          <dgm:layoutNode name="rect4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6" axis="ch" ptType="node" st="5" cnt="1">
      <dgm:choose name="Name67">
        <dgm:if name="Name68" axis="root des" ptType="all node" func="maxDepth" op="gte" val="2">
          <dgm:layoutNode name="rect5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5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9">
          <dgm:layoutNode name="rect5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0" axis="ch" ptType="node" st="6" cnt="1">
      <dgm:choose name="Name71">
        <dgm:if name="Name72" axis="root des" ptType="all node" func="maxDepth" op="gte" val="2">
          <dgm:layoutNode name="rect6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6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3">
          <dgm:layoutNode name="rect6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4" axis="ch" ptType="node" st="7" cnt="1">
      <dgm:choose name="Name75">
        <dgm:if name="Name76" axis="root des" ptType="all node" func="maxDepth" op="gte" val="2">
          <dgm:layoutNode name="rect7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7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7">
          <dgm:layoutNode name="rect7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target3">
  <dgm:title val=""/>
  <dgm:desc val=""/>
  <dgm:catLst>
    <dgm:cat type="relationship" pri="11000"/>
    <dgm:cat type="list" pri="22000"/>
    <dgm:cat type="convert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clrData>
  <dgm:layoutNode name="Name0">
    <dgm:varLst>
      <dgm:chMax val="7"/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1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l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l" for="ch" forName="rect7" refType="r" refFor="ch" refForName="space"/>
              <dgm:constr type="r" for="ch" forName="rect7" refType="w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l" for="ch" forName="rect7ParTx" refType="r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l" for="ch" forName="rect7ChTx" refType="r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l" for="ch" forName="rect7ParTxNoCh" refType="r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11">
            <dgm:constrLst/>
          </dgm:else>
        </dgm:choose>
      </dgm:if>
      <dgm:else name="Name12">
        <dgm:choose name="Name13">
          <dgm:if name="Name1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1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1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1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1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1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2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r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r" for="ch" forName="rect7" refType="l" refFor="ch" refForName="space"/>
              <dgm:constr type="l" for="ch" forName="rect7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r" for="ch" forName="rect7ParTx" refType="l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r" for="ch" forName="rect7ChTx" refType="l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r" for="ch" forName="rect7ParTxNoCh" refType="l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21">
            <dgm:constrLst/>
          </dgm:else>
        </dgm:choose>
      </dgm:else>
    </dgm:choose>
    <dgm:ruleLst/>
    <dgm:forEach name="Name22" axis="ch" ptType="node" cnt="1">
      <dgm:layoutNode name="circle1" styleLbl="node1">
        <dgm:alg type="sp"/>
        <dgm:choose name="Name23">
          <dgm:if name="Name2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rect1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26" axis="ch" ptType="node" st="2" cnt="1">
      <dgm:layoutNode name="vertSpace2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2" styleLbl="node1">
        <dgm:alg type="sp"/>
        <dgm:choose name="Name27">
          <dgm:if name="Name2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2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0" axis="ch" ptType="node" st="3" cnt="1">
      <dgm:layoutNode name="vertSpace3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3" styleLbl="node1">
        <dgm:alg type="sp"/>
        <dgm:choose name="Name31">
          <dgm:if name="Name32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3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3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4" axis="ch" ptType="node" st="4" cnt="1">
      <dgm:layoutNode name="vertSpace4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4" styleLbl="node1">
        <dgm:alg type="sp"/>
        <dgm:choose name="Name35">
          <dgm:if name="Name36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7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4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8" axis="ch" ptType="node" st="5" cnt="1">
      <dgm:layoutNode name="vertSpace5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5" styleLbl="node1">
        <dgm:alg type="sp"/>
        <dgm:choose name="Name39">
          <dgm:if name="Name40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1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5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2" axis="ch" ptType="node" st="6" cnt="1">
      <dgm:layoutNode name="vertSpace6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6" styleLbl="node1">
        <dgm:alg type="sp"/>
        <dgm:choose name="Name43">
          <dgm:if name="Name4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6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6" axis="ch" ptType="node" st="7" cnt="1">
      <dgm:layoutNode name="vertSpace7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7" styleLbl="node1">
        <dgm:alg type="sp"/>
        <dgm:choose name="Name47">
          <dgm:if name="Name4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7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50" axis="ch" ptType="node" cnt="1">
      <dgm:choose name="Name51">
        <dgm:if name="Name52" axis="root des" ptType="all node" func="maxDepth" op="gte" val="2">
          <dgm:layoutNode name="rect1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1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3">
          <dgm:layoutNode name="rect1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4" axis="ch" ptType="node" st="2" cnt="1">
      <dgm:choose name="Name55">
        <dgm:if name="Name56" axis="root des" ptType="all node" func="maxDepth" op="gte" val="2">
          <dgm:layoutNode name="rect2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2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7">
          <dgm:layoutNode name="rect2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8" axis="ch" ptType="node" st="3" cnt="1">
      <dgm:choose name="Name59">
        <dgm:if name="Name60" axis="root des" ptType="all node" func="maxDepth" op="gte" val="2">
          <dgm:layoutNode name="rect3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3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1">
          <dgm:layoutNode name="rect3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2" axis="ch" ptType="node" st="4" cnt="1">
      <dgm:choose name="Name63">
        <dgm:if name="Name64" axis="root des" ptType="all node" func="maxDepth" op="gte" val="2">
          <dgm:layoutNode name="rect4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4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5">
          <dgm:layoutNode name="rect4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6" axis="ch" ptType="node" st="5" cnt="1">
      <dgm:choose name="Name67">
        <dgm:if name="Name68" axis="root des" ptType="all node" func="maxDepth" op="gte" val="2">
          <dgm:layoutNode name="rect5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5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9">
          <dgm:layoutNode name="rect5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0" axis="ch" ptType="node" st="6" cnt="1">
      <dgm:choose name="Name71">
        <dgm:if name="Name72" axis="root des" ptType="all node" func="maxDepth" op="gte" val="2">
          <dgm:layoutNode name="rect6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6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3">
          <dgm:layoutNode name="rect6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4" axis="ch" ptType="node" st="7" cnt="1">
      <dgm:choose name="Name75">
        <dgm:if name="Name76" axis="root des" ptType="all node" func="maxDepth" op="gte" val="2">
          <dgm:layoutNode name="rect7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7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7">
          <dgm:layoutNode name="rect7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target3">
  <dgm:title val=""/>
  <dgm:desc val=""/>
  <dgm:catLst>
    <dgm:cat type="relationship" pri="11000"/>
    <dgm:cat type="list" pri="22000"/>
    <dgm:cat type="convert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clrData>
  <dgm:layoutNode name="Name0">
    <dgm:varLst>
      <dgm:chMax val="7"/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1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l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l" for="ch" forName="rect7" refType="r" refFor="ch" refForName="space"/>
              <dgm:constr type="r" for="ch" forName="rect7" refType="w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l" for="ch" forName="rect7ParTx" refType="r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l" for="ch" forName="rect7ChTx" refType="r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l" for="ch" forName="rect7ParTxNoCh" refType="r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11">
            <dgm:constrLst/>
          </dgm:else>
        </dgm:choose>
      </dgm:if>
      <dgm:else name="Name12">
        <dgm:choose name="Name13">
          <dgm:if name="Name1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1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1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1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1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1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2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r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r" for="ch" forName="rect7" refType="l" refFor="ch" refForName="space"/>
              <dgm:constr type="l" for="ch" forName="rect7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r" for="ch" forName="rect7ParTx" refType="l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r" for="ch" forName="rect7ChTx" refType="l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r" for="ch" forName="rect7ParTxNoCh" refType="l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21">
            <dgm:constrLst/>
          </dgm:else>
        </dgm:choose>
      </dgm:else>
    </dgm:choose>
    <dgm:ruleLst/>
    <dgm:forEach name="Name22" axis="ch" ptType="node" cnt="1">
      <dgm:layoutNode name="circle1" styleLbl="node1">
        <dgm:alg type="sp"/>
        <dgm:choose name="Name23">
          <dgm:if name="Name2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rect1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26" axis="ch" ptType="node" st="2" cnt="1">
      <dgm:layoutNode name="vertSpace2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2" styleLbl="node1">
        <dgm:alg type="sp"/>
        <dgm:choose name="Name27">
          <dgm:if name="Name2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2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0" axis="ch" ptType="node" st="3" cnt="1">
      <dgm:layoutNode name="vertSpace3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3" styleLbl="node1">
        <dgm:alg type="sp"/>
        <dgm:choose name="Name31">
          <dgm:if name="Name32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3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3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4" axis="ch" ptType="node" st="4" cnt="1">
      <dgm:layoutNode name="vertSpace4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4" styleLbl="node1">
        <dgm:alg type="sp"/>
        <dgm:choose name="Name35">
          <dgm:if name="Name36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7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4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8" axis="ch" ptType="node" st="5" cnt="1">
      <dgm:layoutNode name="vertSpace5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5" styleLbl="node1">
        <dgm:alg type="sp"/>
        <dgm:choose name="Name39">
          <dgm:if name="Name40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1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5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2" axis="ch" ptType="node" st="6" cnt="1">
      <dgm:layoutNode name="vertSpace6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6" styleLbl="node1">
        <dgm:alg type="sp"/>
        <dgm:choose name="Name43">
          <dgm:if name="Name4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6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6" axis="ch" ptType="node" st="7" cnt="1">
      <dgm:layoutNode name="vertSpace7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7" styleLbl="node1">
        <dgm:alg type="sp"/>
        <dgm:choose name="Name47">
          <dgm:if name="Name4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7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50" axis="ch" ptType="node" cnt="1">
      <dgm:choose name="Name51">
        <dgm:if name="Name52" axis="root des" ptType="all node" func="maxDepth" op="gte" val="2">
          <dgm:layoutNode name="rect1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1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3">
          <dgm:layoutNode name="rect1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4" axis="ch" ptType="node" st="2" cnt="1">
      <dgm:choose name="Name55">
        <dgm:if name="Name56" axis="root des" ptType="all node" func="maxDepth" op="gte" val="2">
          <dgm:layoutNode name="rect2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2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7">
          <dgm:layoutNode name="rect2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8" axis="ch" ptType="node" st="3" cnt="1">
      <dgm:choose name="Name59">
        <dgm:if name="Name60" axis="root des" ptType="all node" func="maxDepth" op="gte" val="2">
          <dgm:layoutNode name="rect3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3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1">
          <dgm:layoutNode name="rect3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2" axis="ch" ptType="node" st="4" cnt="1">
      <dgm:choose name="Name63">
        <dgm:if name="Name64" axis="root des" ptType="all node" func="maxDepth" op="gte" val="2">
          <dgm:layoutNode name="rect4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4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5">
          <dgm:layoutNode name="rect4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6" axis="ch" ptType="node" st="5" cnt="1">
      <dgm:choose name="Name67">
        <dgm:if name="Name68" axis="root des" ptType="all node" func="maxDepth" op="gte" val="2">
          <dgm:layoutNode name="rect5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5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9">
          <dgm:layoutNode name="rect5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0" axis="ch" ptType="node" st="6" cnt="1">
      <dgm:choose name="Name71">
        <dgm:if name="Name72" axis="root des" ptType="all node" func="maxDepth" op="gte" val="2">
          <dgm:layoutNode name="rect6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6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3">
          <dgm:layoutNode name="rect6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4" axis="ch" ptType="node" st="7" cnt="1">
      <dgm:choose name="Name75">
        <dgm:if name="Name76" axis="root des" ptType="all node" func="maxDepth" op="gte" val="2">
          <dgm:layoutNode name="rect7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7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7">
          <dgm:layoutNode name="rect7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target3">
  <dgm:title val=""/>
  <dgm:desc val=""/>
  <dgm:catLst>
    <dgm:cat type="relationship" pri="11000"/>
    <dgm:cat type="list" pri="22000"/>
    <dgm:cat type="convert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clrData>
  <dgm:layoutNode name="Name0">
    <dgm:varLst>
      <dgm:chMax val="7"/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1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l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l" for="ch" forName="rect7" refType="r" refFor="ch" refForName="space"/>
              <dgm:constr type="r" for="ch" forName="rect7" refType="w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l" for="ch" forName="rect7ParTx" refType="r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l" for="ch" forName="rect7ChTx" refType="r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l" for="ch" forName="rect7ParTxNoCh" refType="r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11">
            <dgm:constrLst/>
          </dgm:else>
        </dgm:choose>
      </dgm:if>
      <dgm:else name="Name12">
        <dgm:choose name="Name13">
          <dgm:if name="Name1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1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1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1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1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1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2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r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r" for="ch" forName="rect7" refType="l" refFor="ch" refForName="space"/>
              <dgm:constr type="l" for="ch" forName="rect7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r" for="ch" forName="rect7ParTx" refType="l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r" for="ch" forName="rect7ChTx" refType="l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r" for="ch" forName="rect7ParTxNoCh" refType="l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21">
            <dgm:constrLst/>
          </dgm:else>
        </dgm:choose>
      </dgm:else>
    </dgm:choose>
    <dgm:ruleLst/>
    <dgm:forEach name="Name22" axis="ch" ptType="node" cnt="1">
      <dgm:layoutNode name="circle1" styleLbl="node1">
        <dgm:alg type="sp"/>
        <dgm:choose name="Name23">
          <dgm:if name="Name2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rect1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26" axis="ch" ptType="node" st="2" cnt="1">
      <dgm:layoutNode name="vertSpace2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2" styleLbl="node1">
        <dgm:alg type="sp"/>
        <dgm:choose name="Name27">
          <dgm:if name="Name2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2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0" axis="ch" ptType="node" st="3" cnt="1">
      <dgm:layoutNode name="vertSpace3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3" styleLbl="node1">
        <dgm:alg type="sp"/>
        <dgm:choose name="Name31">
          <dgm:if name="Name32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3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3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4" axis="ch" ptType="node" st="4" cnt="1">
      <dgm:layoutNode name="vertSpace4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4" styleLbl="node1">
        <dgm:alg type="sp"/>
        <dgm:choose name="Name35">
          <dgm:if name="Name36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7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4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8" axis="ch" ptType="node" st="5" cnt="1">
      <dgm:layoutNode name="vertSpace5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5" styleLbl="node1">
        <dgm:alg type="sp"/>
        <dgm:choose name="Name39">
          <dgm:if name="Name40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1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5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2" axis="ch" ptType="node" st="6" cnt="1">
      <dgm:layoutNode name="vertSpace6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6" styleLbl="node1">
        <dgm:alg type="sp"/>
        <dgm:choose name="Name43">
          <dgm:if name="Name4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6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6" axis="ch" ptType="node" st="7" cnt="1">
      <dgm:layoutNode name="vertSpace7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7" styleLbl="node1">
        <dgm:alg type="sp"/>
        <dgm:choose name="Name47">
          <dgm:if name="Name4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7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50" axis="ch" ptType="node" cnt="1">
      <dgm:choose name="Name51">
        <dgm:if name="Name52" axis="root des" ptType="all node" func="maxDepth" op="gte" val="2">
          <dgm:layoutNode name="rect1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1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3">
          <dgm:layoutNode name="rect1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4" axis="ch" ptType="node" st="2" cnt="1">
      <dgm:choose name="Name55">
        <dgm:if name="Name56" axis="root des" ptType="all node" func="maxDepth" op="gte" val="2">
          <dgm:layoutNode name="rect2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2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7">
          <dgm:layoutNode name="rect2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8" axis="ch" ptType="node" st="3" cnt="1">
      <dgm:choose name="Name59">
        <dgm:if name="Name60" axis="root des" ptType="all node" func="maxDepth" op="gte" val="2">
          <dgm:layoutNode name="rect3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3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1">
          <dgm:layoutNode name="rect3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2" axis="ch" ptType="node" st="4" cnt="1">
      <dgm:choose name="Name63">
        <dgm:if name="Name64" axis="root des" ptType="all node" func="maxDepth" op="gte" val="2">
          <dgm:layoutNode name="rect4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4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5">
          <dgm:layoutNode name="rect4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6" axis="ch" ptType="node" st="5" cnt="1">
      <dgm:choose name="Name67">
        <dgm:if name="Name68" axis="root des" ptType="all node" func="maxDepth" op="gte" val="2">
          <dgm:layoutNode name="rect5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5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9">
          <dgm:layoutNode name="rect5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0" axis="ch" ptType="node" st="6" cnt="1">
      <dgm:choose name="Name71">
        <dgm:if name="Name72" axis="root des" ptType="all node" func="maxDepth" op="gte" val="2">
          <dgm:layoutNode name="rect6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6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3">
          <dgm:layoutNode name="rect6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4" axis="ch" ptType="node" st="7" cnt="1">
      <dgm:choose name="Name75">
        <dgm:if name="Name76" axis="root des" ptType="all node" func="maxDepth" op="gte" val="2">
          <dgm:layoutNode name="rect7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7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7">
          <dgm:layoutNode name="rect7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C877195-F331-74E3-5DD8-C0568260428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64F2D6-3A47-A0B8-D8B3-0C4A0FCBB35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6F12DB-1C4C-46F1-AF38-6ACA4304F156}" type="datetimeFigureOut">
              <a:rPr lang="en-IN" smtClean="0"/>
              <a:t>28-01-2023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D345EE-A28C-4D67-6080-2B02B70E6C7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5068A1-0CF2-B26E-BDEB-0239C3D5635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A84256-C4CE-466F-BFFD-6EF48CEC0EC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858544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C62A95-2D5F-0B92-8EB6-BE533BBEC5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F4A5AA-C237-4BA6-3DAB-777FD5BA70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4F381C-72A6-A55F-7184-A7E7300093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9C06C7-34D3-4443-8E0E-3B8513BB861B}" type="datetimeFigureOut">
              <a:rPr lang="en-IN" smtClean="0"/>
              <a:t>28-01-2023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969267-6D64-00C7-BBA4-E88887322C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C511CA-96AE-61EF-ADDE-A2DE88578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AF1BCC-81AF-4214-B660-D44812DF012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049218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913339-0B30-62AF-26BE-9EDEAD2C2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FC33F3-6BA2-2A5A-B5CE-7E6355310D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97EC6F-EBC9-134D-5C1A-FE5BBF64F8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9C06C7-34D3-4443-8E0E-3B8513BB861B}" type="datetimeFigureOut">
              <a:rPr lang="en-IN" smtClean="0"/>
              <a:t>28-01-2023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3F3F58-E782-0386-F32F-C348D9B08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9A95C2-D777-CF4D-2140-992701D4F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AF1BCC-81AF-4214-B660-D44812DF012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46855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4CACD63-E300-C93E-987B-1C0418FC54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3168F2-AFE5-5BB7-3662-A264DE82C4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E72464-DCBA-7683-C3D4-A9D747D80A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9C06C7-34D3-4443-8E0E-3B8513BB861B}" type="datetimeFigureOut">
              <a:rPr lang="en-IN" smtClean="0"/>
              <a:t>28-01-2023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886B05-B7B1-1425-B812-2FC99AA99E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C91DBA-80E8-2D13-44EA-8278FBFFCC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AF1BCC-81AF-4214-B660-D44812DF012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059838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62E33-7901-B363-AD1A-0147D2FBE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1C6683-1449-6AB1-1CDA-73EBA49FEB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3D299C-F70A-626F-296E-5A4E69E5FC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9C06C7-34D3-4443-8E0E-3B8513BB861B}" type="datetimeFigureOut">
              <a:rPr lang="en-IN" smtClean="0"/>
              <a:t>28-01-2023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1AC02B-005A-3B23-D78F-73A39C17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08C237-29E2-F4FF-E0D5-1B7CC27A7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AF1BCC-81AF-4214-B660-D44812DF012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953639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A599E2-65B2-D10C-296A-1944B70EC0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B51F8A-BAF6-21DF-9AC3-D83CF0A46E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C54D43-1B6B-4D13-C14E-169B86BED5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9C06C7-34D3-4443-8E0E-3B8513BB861B}" type="datetimeFigureOut">
              <a:rPr lang="en-IN" smtClean="0"/>
              <a:t>28-01-2023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5CCED1-284F-BF3B-FAAB-FA5A7597D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648D5B-378F-1650-A69E-19A699D822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AF1BCC-81AF-4214-B660-D44812DF012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116024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3F0D62-D5D2-8515-3035-F30415261E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5B04BC-0785-F1C7-B695-8042F0430C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312206-23E7-F668-DE2E-684CD31C19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BA5DD8-4D15-49A5-4624-D76D102853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9C06C7-34D3-4443-8E0E-3B8513BB861B}" type="datetimeFigureOut">
              <a:rPr lang="en-IN" smtClean="0"/>
              <a:t>28-01-2023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B5392D-0B37-CC6B-59A2-754C47CAC8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6A99BC-BFE7-D6CB-37FB-A47C6B2C9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AF1BCC-81AF-4214-B660-D44812DF012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062034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4958E8-7EC9-D771-221F-185ED1007C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0A7D6A-E7D3-6DE8-EC32-F95A5DD8DD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7428AB-8810-7524-A6DA-4853B03CE9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3D2C863-FE4B-8AA0-A6DE-EFFBE37185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78AE451-AA0B-55DA-CA90-3D0938CBEB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7A89927-1709-D279-D440-C1121C9AA2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9C06C7-34D3-4443-8E0E-3B8513BB861B}" type="datetimeFigureOut">
              <a:rPr lang="en-IN" smtClean="0"/>
              <a:t>28-01-2023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65B3A44-F992-1FAD-9FFA-6AC55B0083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825AAC5-CB26-D878-8A38-86AFA4701C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AF1BCC-81AF-4214-B660-D44812DF012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99408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AF5315-569E-AF7E-AA12-1E4082CBDB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AE3D448-0CD0-5E09-047F-3D3F6F083F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9C06C7-34D3-4443-8E0E-3B8513BB861B}" type="datetimeFigureOut">
              <a:rPr lang="en-IN" smtClean="0"/>
              <a:t>28-01-2023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AE76E5-8690-B0AD-34C0-687CE6C6E9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8E447C-F4FC-E523-69E4-393D6731D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AF1BCC-81AF-4214-B660-D44812DF012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09011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7B6FB03-43F9-1A8A-6D41-CFCF71C91B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9C06C7-34D3-4443-8E0E-3B8513BB861B}" type="datetimeFigureOut">
              <a:rPr lang="en-IN" smtClean="0"/>
              <a:t>28-01-2023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C390CA-CE65-FE36-353F-7F1AF77AE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CB68D8-2347-8BC9-43E3-DF5766FC2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AF1BCC-81AF-4214-B660-D44812DF012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770500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A7F98-E10C-433B-B771-AD3EC5B00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2ADDA9-EE13-887C-5A28-4D8B0E7C89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091F5E-001D-3126-8D99-F52831CA0E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90A4AB-153F-938C-F411-314560FC5E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9C06C7-34D3-4443-8E0E-3B8513BB861B}" type="datetimeFigureOut">
              <a:rPr lang="en-IN" smtClean="0"/>
              <a:t>28-01-2023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5E0325-BF66-B4DF-8726-E789E8FDF9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9BDFDD-7B40-30F3-5250-9A5B8489E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AF1BCC-81AF-4214-B660-D44812DF012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392804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7DC834-7B16-4F7E-C9A4-1F00B877F3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3CC0AEA-1B5E-29DC-092D-739C27737E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B75E27-0FED-3531-C8F7-341F9C849E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B62E50-8623-652C-F459-325A55D492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9C06C7-34D3-4443-8E0E-3B8513BB861B}" type="datetimeFigureOut">
              <a:rPr lang="en-IN" smtClean="0"/>
              <a:t>28-01-2023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79A28C-F4BE-666B-3B02-4D3C8B86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ED4A3-F213-2B01-005E-85A1A4091E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AF1BCC-81AF-4214-B660-D44812DF012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697972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643601A-45EA-35F6-0460-5B13B387C3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6B70E9-6609-A6DC-7BBA-CC325EEB42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C167E9-74A7-983F-183B-8F8290302D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9C06C7-34D3-4443-8E0E-3B8513BB861B}" type="datetimeFigureOut">
              <a:rPr lang="en-IN" smtClean="0"/>
              <a:t>28-01-2023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FBB01E-7B79-31A3-7EB3-83D600E3770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9C20EF-2CCC-B7D3-88C8-87481161E5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AF1BCC-81AF-4214-B660-D44812DF012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794069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13" Type="http://schemas.microsoft.com/office/2007/relationships/diagramDrawing" Target="../diagrams/drawing4.xml"/><Relationship Id="rId3" Type="http://schemas.microsoft.com/office/2007/relationships/hdphoto" Target="../media/hdphoto1.wdp"/><Relationship Id="rId7" Type="http://schemas.openxmlformats.org/officeDocument/2006/relationships/diagramColors" Target="../diagrams/colors3.xml"/><Relationship Id="rId12" Type="http://schemas.openxmlformats.org/officeDocument/2006/relationships/diagramColors" Target="../diagrams/colors4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3.xml"/><Relationship Id="rId11" Type="http://schemas.openxmlformats.org/officeDocument/2006/relationships/diagramQuickStyle" Target="../diagrams/quickStyle4.xml"/><Relationship Id="rId5" Type="http://schemas.openxmlformats.org/officeDocument/2006/relationships/diagramLayout" Target="../diagrams/layout3.xml"/><Relationship Id="rId10" Type="http://schemas.openxmlformats.org/officeDocument/2006/relationships/diagramLayout" Target="../diagrams/layout4.xml"/><Relationship Id="rId4" Type="http://schemas.openxmlformats.org/officeDocument/2006/relationships/diagramData" Target="../diagrams/data3.xml"/><Relationship Id="rId9" Type="http://schemas.openxmlformats.org/officeDocument/2006/relationships/diagramData" Target="../diagrams/data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92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C3AD4-B118-C90F-C63A-A138C33064C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CAD73C75-D585-8D06-8FD8-F82DA9A070B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01776873"/>
              </p:ext>
            </p:extLst>
          </p:nvPr>
        </p:nvGraphicFramePr>
        <p:xfrm>
          <a:off x="1524000" y="3602038"/>
          <a:ext cx="9144000" cy="16557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AF948195-7E23-6A12-136F-1860093FDB4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52438844"/>
              </p:ext>
            </p:extLst>
          </p:nvPr>
        </p:nvGraphicFramePr>
        <p:xfrm>
          <a:off x="1524000" y="1030288"/>
          <a:ext cx="9144000" cy="24574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7" name="Oval 6">
            <a:extLst>
              <a:ext uri="{FF2B5EF4-FFF2-40B4-BE49-F238E27FC236}">
                <a16:creationId xmlns:a16="http://schemas.microsoft.com/office/drawing/2014/main" id="{701F46A0-3E0B-513D-0CEC-CE6BB164EBBB}"/>
              </a:ext>
            </a:extLst>
          </p:cNvPr>
          <p:cNvSpPr/>
          <p:nvPr/>
        </p:nvSpPr>
        <p:spPr>
          <a:xfrm>
            <a:off x="1295400" y="-2729986"/>
            <a:ext cx="9144000" cy="2387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5000" dirty="0"/>
              <a:t>LABOUR MANAGEMENT SYSTEM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857921B-7958-8F27-7872-3A0BE857F242}"/>
              </a:ext>
            </a:extLst>
          </p:cNvPr>
          <p:cNvSpPr/>
          <p:nvPr/>
        </p:nvSpPr>
        <p:spPr>
          <a:xfrm>
            <a:off x="-238462" y="7198995"/>
            <a:ext cx="4769224" cy="24574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500" b="1" u="sng" dirty="0"/>
              <a:t>STUDENT DETAILS</a:t>
            </a:r>
          </a:p>
          <a:p>
            <a:pPr algn="ctr"/>
            <a:endParaRPr lang="en-IN" sz="2500" b="1" dirty="0"/>
          </a:p>
          <a:p>
            <a:pPr algn="ctr"/>
            <a:r>
              <a:rPr lang="en-IN" b="1" dirty="0"/>
              <a:t>Harshit </a:t>
            </a:r>
            <a:r>
              <a:rPr lang="en-IN" b="1" dirty="0" err="1"/>
              <a:t>Dutt</a:t>
            </a:r>
            <a:r>
              <a:rPr lang="en-IN" b="1" dirty="0"/>
              <a:t> Tyagi</a:t>
            </a:r>
          </a:p>
          <a:p>
            <a:pPr algn="ctr"/>
            <a:r>
              <a:rPr lang="en-IN" b="1" dirty="0"/>
              <a:t>2018825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2F461EA-8EDE-B2E7-C1BB-E73C48936155}"/>
              </a:ext>
            </a:extLst>
          </p:cNvPr>
          <p:cNvSpPr/>
          <p:nvPr/>
        </p:nvSpPr>
        <p:spPr>
          <a:xfrm>
            <a:off x="8283388" y="7306628"/>
            <a:ext cx="4769224" cy="24574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500" b="1" u="sng" dirty="0"/>
              <a:t>MENTOR NAME</a:t>
            </a:r>
          </a:p>
          <a:p>
            <a:pPr algn="ctr"/>
            <a:endParaRPr lang="en-IN" sz="2500" b="1" u="sng" dirty="0"/>
          </a:p>
          <a:p>
            <a:pPr algn="ctr"/>
            <a:r>
              <a:rPr lang="en-IN" dirty="0" err="1"/>
              <a:t>Dr.</a:t>
            </a:r>
            <a:r>
              <a:rPr lang="en-IN" dirty="0"/>
              <a:t> Surendra Kumar Shukla</a:t>
            </a:r>
          </a:p>
        </p:txBody>
      </p:sp>
    </p:spTree>
    <p:extLst>
      <p:ext uri="{BB962C8B-B14F-4D97-AF65-F5344CB8AC3E}">
        <p14:creationId xmlns:p14="http://schemas.microsoft.com/office/powerpoint/2010/main" val="15170343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92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FF5F8B-192D-15A7-775F-1A87E2A52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CC24C0-AF64-AD30-1F02-FA490633BF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478280"/>
            <a:ext cx="3932237" cy="4390708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F571D987-5D1E-6EA5-7059-15D7AB248314}"/>
              </a:ext>
            </a:extLst>
          </p:cNvPr>
          <p:cNvSpPr/>
          <p:nvPr/>
        </p:nvSpPr>
        <p:spPr>
          <a:xfrm>
            <a:off x="839788" y="0"/>
            <a:ext cx="3749041" cy="1371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METHODOLOGY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4CECF8B-7147-7161-2135-D27BFC8972B2}"/>
              </a:ext>
            </a:extLst>
          </p:cNvPr>
          <p:cNvSpPr/>
          <p:nvPr/>
        </p:nvSpPr>
        <p:spPr>
          <a:xfrm>
            <a:off x="121920" y="1478280"/>
            <a:ext cx="5974080" cy="5256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buFont typeface="+mj-lt"/>
              <a:buAutoNum type="arabicPeriod" startAt="9"/>
            </a:pPr>
            <a:r>
              <a:rPr lang="en-I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Then I made a tree frame for table to represent data with all the required fields also I added the vertical and horizontal scrollbar to view data if it is not fit in the screen.</a:t>
            </a:r>
          </a:p>
          <a:p>
            <a:pPr marL="342900" indent="-342900">
              <a:buFont typeface="+mj-lt"/>
              <a:buAutoNum type="arabicPeriod" startAt="9"/>
            </a:pPr>
            <a:r>
              <a:rPr lang="en-I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 object is created of </a:t>
            </a:r>
            <a:r>
              <a:rPr lang="en-IN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treeview</a:t>
            </a:r>
            <a:r>
              <a:rPr lang="en-I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‘tv’ to make heading and columns of required fields and at last I call </a:t>
            </a:r>
            <a:r>
              <a:rPr lang="en-IN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displayAll</a:t>
            </a:r>
            <a:r>
              <a:rPr lang="en-I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() function to display all the details.</a:t>
            </a:r>
          </a:p>
          <a:p>
            <a:pPr marL="342900" indent="-342900">
              <a:buFont typeface="+mj-lt"/>
              <a:buAutoNum type="arabicPeriod" startAt="9"/>
            </a:pPr>
            <a:r>
              <a:rPr lang="en-I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Then In my ‘db.py’ I firstly, imported sqlite3 and the create a database class and give the query to create a table with the required fields.</a:t>
            </a:r>
          </a:p>
          <a:p>
            <a:pPr marL="342900" indent="-342900">
              <a:buFont typeface="+mj-lt"/>
              <a:buAutoNum type="arabicPeriod" startAt="9"/>
            </a:pPr>
            <a:r>
              <a:rPr lang="en-I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After that I created a function insert() to insert all data in the database which has received all values from ’main.py’.</a:t>
            </a:r>
          </a:p>
          <a:p>
            <a:pPr marL="342900" indent="-342900">
              <a:buFont typeface="+mj-lt"/>
              <a:buAutoNum type="arabicPeriod" startAt="9"/>
            </a:pPr>
            <a:r>
              <a:rPr lang="en-I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Similarly, fetch, remove, update, functions to perform all the operations on the database.</a:t>
            </a:r>
          </a:p>
          <a:p>
            <a:pPr marL="342900" indent="-342900">
              <a:buFont typeface="+mj-lt"/>
              <a:buAutoNum type="arabicPeriod" startAt="9"/>
            </a:pPr>
            <a:endParaRPr lang="en-IN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Picture Placeholder 4">
            <a:extLst>
              <a:ext uri="{FF2B5EF4-FFF2-40B4-BE49-F238E27FC236}">
                <a16:creationId xmlns:a16="http://schemas.microsoft.com/office/drawing/2014/main" id="{6CD27522-78E4-2FDA-CE59-A0F53891CD3C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96000"/>
                    </a14:imgEffect>
                  </a14:imgLayer>
                </a14:imgProps>
              </a:ext>
            </a:extLst>
          </a:blip>
          <a:srcRect l="1751" t="3716" r="1751" b="3716"/>
          <a:stretch/>
        </p:blipFill>
        <p:spPr>
          <a:xfrm>
            <a:off x="6390554" y="963000"/>
            <a:ext cx="5801446" cy="4932000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</p:spTree>
    <p:extLst>
      <p:ext uri="{BB962C8B-B14F-4D97-AF65-F5344CB8AC3E}">
        <p14:creationId xmlns:p14="http://schemas.microsoft.com/office/powerpoint/2010/main" val="6866267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92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0DB3FCC-948C-F393-EE52-8C95579FAD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1213" y="4341515"/>
            <a:ext cx="3125330" cy="175799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528030B-2994-3968-D2AD-F94027899A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904" y="213360"/>
            <a:ext cx="3142827" cy="17678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7EB0037-49A9-B04C-21F8-03B238F6BF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1213" y="213360"/>
            <a:ext cx="3037840" cy="17678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1996A50-8574-BBCE-F680-F680098436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9799" y="213360"/>
            <a:ext cx="3142827" cy="176784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EE26BA3-C174-C537-B14C-5D9953D7B8E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904" y="2250144"/>
            <a:ext cx="3142827" cy="176784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0E4ED9F-013D-FBC5-D992-68F9F95694E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1213" y="2251936"/>
            <a:ext cx="3142827" cy="176784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5D0D751-4D23-C5FF-94E1-77F4A13C6ED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9799" y="2144360"/>
            <a:ext cx="3142827" cy="176784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9ECBC5D-25AE-2A46-D3DD-2F0B6F6A003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905" y="4421759"/>
            <a:ext cx="3142827" cy="176784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B7E8FB3-1B40-280A-7A37-7434EA84EF6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9799" y="4341514"/>
            <a:ext cx="3484977" cy="230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242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8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1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92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10B940F-7761-85FA-ECB5-4B5E69DB9D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3140" y="-6908409"/>
            <a:ext cx="10530840" cy="5227320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DD07F20D-7453-B3CA-2A56-070B1F9C0C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0866120" y="0"/>
            <a:ext cx="9707880" cy="13255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RESULT AND DISCUSSION</a:t>
            </a:r>
          </a:p>
        </p:txBody>
      </p:sp>
    </p:spTree>
    <p:extLst>
      <p:ext uri="{BB962C8B-B14F-4D97-AF65-F5344CB8AC3E}">
        <p14:creationId xmlns:p14="http://schemas.microsoft.com/office/powerpoint/2010/main" val="33819156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92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10B940F-7761-85FA-ECB5-4B5E69DB9D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" y="1630680"/>
            <a:ext cx="10530840" cy="5227320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DD07F20D-7453-B3CA-2A56-070B1F9C0C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2060" y="0"/>
            <a:ext cx="9707880" cy="13255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RESULT AND DISCUSSION</a:t>
            </a:r>
          </a:p>
        </p:txBody>
      </p:sp>
    </p:spTree>
    <p:extLst>
      <p:ext uri="{BB962C8B-B14F-4D97-AF65-F5344CB8AC3E}">
        <p14:creationId xmlns:p14="http://schemas.microsoft.com/office/powerpoint/2010/main" val="19843118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92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945FCA9-F150-5B86-54D4-C5150273EF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9860" y="-7173603"/>
            <a:ext cx="11750040" cy="5532120"/>
          </a:xfrm>
        </p:spPr>
      </p:pic>
      <p:sp>
        <p:nvSpPr>
          <p:cNvPr id="6" name="Title 3">
            <a:extLst>
              <a:ext uri="{FF2B5EF4-FFF2-40B4-BE49-F238E27FC236}">
                <a16:creationId xmlns:a16="http://schemas.microsoft.com/office/drawing/2014/main" id="{9ED29EB5-6136-B985-4BF8-C39DFF9E3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1303977" y="91395"/>
            <a:ext cx="10378440" cy="11474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RESULT AND DISCUSSION</a:t>
            </a:r>
          </a:p>
        </p:txBody>
      </p:sp>
    </p:spTree>
    <p:extLst>
      <p:ext uri="{BB962C8B-B14F-4D97-AF65-F5344CB8AC3E}">
        <p14:creationId xmlns:p14="http://schemas.microsoft.com/office/powerpoint/2010/main" val="36982586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92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945FCA9-F150-5B86-54D4-C5150273EF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" y="1325880"/>
            <a:ext cx="11750040" cy="5532120"/>
          </a:xfrm>
        </p:spPr>
      </p:pic>
      <p:sp>
        <p:nvSpPr>
          <p:cNvPr id="6" name="Title 3">
            <a:extLst>
              <a:ext uri="{FF2B5EF4-FFF2-40B4-BE49-F238E27FC236}">
                <a16:creationId xmlns:a16="http://schemas.microsoft.com/office/drawing/2014/main" id="{9ED29EB5-6136-B985-4BF8-C39DFF9E3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6780" y="0"/>
            <a:ext cx="10378440" cy="11474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RESULT AND DISCUSSION</a:t>
            </a:r>
          </a:p>
        </p:txBody>
      </p:sp>
    </p:spTree>
    <p:extLst>
      <p:ext uri="{BB962C8B-B14F-4D97-AF65-F5344CB8AC3E}">
        <p14:creationId xmlns:p14="http://schemas.microsoft.com/office/powerpoint/2010/main" val="36260540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92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D5CC26-99A4-CBF6-C5C7-7A9E153B6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BD93CE-1809-D34E-F0B4-7DD05A25FC6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759589D9-8AF8-B006-C20E-85C5E1F238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02281" y="1048870"/>
            <a:ext cx="4069976" cy="4873625"/>
          </a:xfr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19D53A4C-B8BE-A42F-124F-5E66BC38465A}"/>
              </a:ext>
            </a:extLst>
          </p:cNvPr>
          <p:cNvSpPr/>
          <p:nvPr/>
        </p:nvSpPr>
        <p:spPr>
          <a:xfrm>
            <a:off x="-7788398" y="208430"/>
            <a:ext cx="7479459" cy="10488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CONCLUSION AND FUTURE WORK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B8B239AA-63F0-D202-F5A0-147A3D3DB536}"/>
              </a:ext>
            </a:extLst>
          </p:cNvPr>
          <p:cNvSpPr/>
          <p:nvPr/>
        </p:nvSpPr>
        <p:spPr>
          <a:xfrm>
            <a:off x="9110211" y="-6488622"/>
            <a:ext cx="7584140" cy="5629836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buFont typeface="+mj-lt"/>
              <a:buAutoNum type="arabicPeriod"/>
            </a:pPr>
            <a:r>
              <a:rPr lang="en-US" sz="18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Artificial Intelligence and Machine Learning</a:t>
            </a: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: These technologies can be used to automate repetitive tasks and improve the efficiency of labor management systems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Mobile and Remote Access</a:t>
            </a: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: As more people work remotely, labor management systems will need to be accessible from mobile devices and the internet, so employees can access them from anywhere</a:t>
            </a:r>
            <a:endParaRPr lang="en-US" dirty="0"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8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Compliance and Regulations</a:t>
            </a: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: There will be an increased focus on compliance with labor laws and regulations, so future labor management systems will need to be able to help employers stay compliant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Human-centered design: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There will be an increased focus on the user experience of labor management systems and how they can be designed to better suit the needs of employees and managers.</a:t>
            </a:r>
            <a:endParaRPr lang="en-IN" sz="18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8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Predictive Analytics:</a:t>
            </a: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Predictive analytics can be used to forecast labor needs, identify potential issues, and take proactive measures to avoid </a:t>
            </a:r>
            <a:r>
              <a:rPr lang="en-US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them.Cloud</a:t>
            </a: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-Based Systems: Cloud-based systems can make it easier for managers to access labor management information and collaborate with other stakeholders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678499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92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D5CC26-99A4-CBF6-C5C7-7A9E153B6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BD93CE-1809-D34E-F0B4-7DD05A25FC6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759589D9-8AF8-B006-C20E-85C5E1F238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8589" y="1181100"/>
            <a:ext cx="4069976" cy="4873625"/>
          </a:xfr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19D53A4C-B8BE-A42F-124F-5E66BC38465A}"/>
              </a:ext>
            </a:extLst>
          </p:cNvPr>
          <p:cNvSpPr/>
          <p:nvPr/>
        </p:nvSpPr>
        <p:spPr>
          <a:xfrm>
            <a:off x="2363787" y="0"/>
            <a:ext cx="7479459" cy="10488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CONCLUSION AND FUTURE WORK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B8B239AA-63F0-D202-F5A0-147A3D3DB536}"/>
              </a:ext>
            </a:extLst>
          </p:cNvPr>
          <p:cNvSpPr/>
          <p:nvPr/>
        </p:nvSpPr>
        <p:spPr>
          <a:xfrm>
            <a:off x="143436" y="1048870"/>
            <a:ext cx="7584140" cy="5629836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buFont typeface="+mj-lt"/>
              <a:buAutoNum type="arabicPeriod"/>
            </a:pPr>
            <a:r>
              <a:rPr lang="en-US" sz="18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Artificial Intelligence and Machine Learning</a:t>
            </a: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: These technologies can be used to automate repetitive tasks and improve the efficiency of labor management systems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Mobile and Remote Access</a:t>
            </a: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: As more people work remotely, labor management systems will need to be accessible from mobile devices and the internet, so employees can access them from anywhere</a:t>
            </a:r>
            <a:endParaRPr lang="en-US" dirty="0"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8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Compliance and Regulations</a:t>
            </a: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: There will be an increased focus on compliance with labor laws and regulations, so future labor management systems will need to be able to help employers stay compliant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Human-centered design: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There will be an increased focus on the user experience of labor management systems and how they can be designed to better suit the needs of employees and managers.</a:t>
            </a:r>
            <a:endParaRPr lang="en-IN" sz="18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8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Predictive Analytics:</a:t>
            </a: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Predictive analytics can be used to forecast labor needs, identify potential issues, and take proactive measures to avoid </a:t>
            </a:r>
            <a:r>
              <a:rPr lang="en-US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them.Cloud</a:t>
            </a: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-Based Systems: Cloud-based systems can make it easier for managers to access labor management information and collaborate with other stakeholders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3852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92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4186C09-670C-E5F6-41B2-B674D31CC8BF}"/>
              </a:ext>
            </a:extLst>
          </p:cNvPr>
          <p:cNvSpPr/>
          <p:nvPr/>
        </p:nvSpPr>
        <p:spPr>
          <a:xfrm>
            <a:off x="9648092" y="-4448908"/>
            <a:ext cx="8276492" cy="41734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4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THANK YOU !</a:t>
            </a:r>
          </a:p>
        </p:txBody>
      </p:sp>
    </p:spTree>
    <p:extLst>
      <p:ext uri="{BB962C8B-B14F-4D97-AF65-F5344CB8AC3E}">
        <p14:creationId xmlns:p14="http://schemas.microsoft.com/office/powerpoint/2010/main" val="14208855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92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4186C09-670C-E5F6-41B2-B674D31CC8BF}"/>
              </a:ext>
            </a:extLst>
          </p:cNvPr>
          <p:cNvSpPr/>
          <p:nvPr/>
        </p:nvSpPr>
        <p:spPr>
          <a:xfrm>
            <a:off x="1957754" y="1342292"/>
            <a:ext cx="8276492" cy="41734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4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THANK YOU !</a:t>
            </a:r>
          </a:p>
        </p:txBody>
      </p:sp>
    </p:spTree>
    <p:extLst>
      <p:ext uri="{BB962C8B-B14F-4D97-AF65-F5344CB8AC3E}">
        <p14:creationId xmlns:p14="http://schemas.microsoft.com/office/powerpoint/2010/main" val="24041521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1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/>
          <a:stretch>
            <a:fillRect t="2000" b="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C3AD4-B118-C90F-C63A-A138C33064C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CAD73C75-D585-8D06-8FD8-F82DA9A070B0}"/>
              </a:ext>
            </a:extLst>
          </p:cNvPr>
          <p:cNvGraphicFramePr/>
          <p:nvPr/>
        </p:nvGraphicFramePr>
        <p:xfrm>
          <a:off x="1524000" y="3602038"/>
          <a:ext cx="9144000" cy="16557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AF948195-7E23-6A12-136F-1860093FDB49}"/>
              </a:ext>
            </a:extLst>
          </p:cNvPr>
          <p:cNvGraphicFramePr/>
          <p:nvPr/>
        </p:nvGraphicFramePr>
        <p:xfrm>
          <a:off x="1524000" y="1030288"/>
          <a:ext cx="9144000" cy="24574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sp>
        <p:nvSpPr>
          <p:cNvPr id="7" name="Oval 6">
            <a:extLst>
              <a:ext uri="{FF2B5EF4-FFF2-40B4-BE49-F238E27FC236}">
                <a16:creationId xmlns:a16="http://schemas.microsoft.com/office/drawing/2014/main" id="{701F46A0-3E0B-513D-0CEC-CE6BB164EBBB}"/>
              </a:ext>
            </a:extLst>
          </p:cNvPr>
          <p:cNvSpPr/>
          <p:nvPr/>
        </p:nvSpPr>
        <p:spPr>
          <a:xfrm>
            <a:off x="1524000" y="1122363"/>
            <a:ext cx="9144000" cy="2387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LABOUR MANAGEMENT SYSTEM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857921B-7958-8F27-7872-3A0BE857F242}"/>
              </a:ext>
            </a:extLst>
          </p:cNvPr>
          <p:cNvSpPr/>
          <p:nvPr/>
        </p:nvSpPr>
        <p:spPr>
          <a:xfrm>
            <a:off x="340658" y="4029075"/>
            <a:ext cx="4769224" cy="24574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5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STUDENT DETAILS</a:t>
            </a:r>
          </a:p>
          <a:p>
            <a:pPr algn="ctr"/>
            <a:endParaRPr lang="en-IN" sz="25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en-I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Harshit </a:t>
            </a:r>
            <a:r>
              <a:rPr lang="en-IN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Dutt</a:t>
            </a:r>
            <a:r>
              <a:rPr lang="en-I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Tyagi</a:t>
            </a:r>
          </a:p>
          <a:p>
            <a:pPr algn="ctr"/>
            <a:r>
              <a:rPr lang="en-I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2018825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2F461EA-8EDE-B2E7-C1BB-E73C48936155}"/>
              </a:ext>
            </a:extLst>
          </p:cNvPr>
          <p:cNvSpPr/>
          <p:nvPr/>
        </p:nvSpPr>
        <p:spPr>
          <a:xfrm>
            <a:off x="7082120" y="3867711"/>
            <a:ext cx="4769224" cy="24574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5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MENTOR NAME</a:t>
            </a:r>
          </a:p>
          <a:p>
            <a:pPr algn="ctr"/>
            <a:endParaRPr lang="en-IN" sz="25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en-IN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Dr.</a:t>
            </a:r>
            <a:r>
              <a:rPr lang="en-I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Surendra Kumar Shukla</a:t>
            </a:r>
          </a:p>
        </p:txBody>
      </p:sp>
    </p:spTree>
    <p:extLst>
      <p:ext uri="{BB962C8B-B14F-4D97-AF65-F5344CB8AC3E}">
        <p14:creationId xmlns:p14="http://schemas.microsoft.com/office/powerpoint/2010/main" val="41775123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92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37D2C-944F-60B8-5963-4F658A84F3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FFA098DE-B089-1E49-84F1-2A5F577C0BD5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20" b="10520"/>
          <a:stretch>
            <a:fillRect/>
          </a:stretch>
        </p:blipFill>
        <p:spPr>
          <a:xfrm>
            <a:off x="13517879" y="245427"/>
            <a:ext cx="5733733" cy="4873625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33C42B-4293-98FE-AA55-72592981C678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DEB02D9-8AE0-3F68-BC54-9CB66A877ABD}"/>
              </a:ext>
            </a:extLst>
          </p:cNvPr>
          <p:cNvSpPr/>
          <p:nvPr/>
        </p:nvSpPr>
        <p:spPr>
          <a:xfrm>
            <a:off x="837563" y="7879080"/>
            <a:ext cx="4794247" cy="380841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Labour</a:t>
            </a:r>
            <a:r>
              <a:rPr lang="en-US" dirty="0"/>
              <a:t> management systems are tools used to manage employee data and automate processes related to payroll, time tracking, and </a:t>
            </a:r>
            <a:r>
              <a:rPr lang="en-US" dirty="0" err="1"/>
              <a:t>labour</a:t>
            </a:r>
            <a:r>
              <a:rPr lang="en-US" dirty="0"/>
              <a:t> costs. They are used to streamline the hiring, scheduling, and payroll processes, as well as to track persons performance and attendance.</a:t>
            </a:r>
          </a:p>
          <a:p>
            <a:pPr algn="ctr"/>
            <a:endParaRPr lang="en-US" dirty="0"/>
          </a:p>
          <a:p>
            <a:pPr algn="ctr"/>
            <a:r>
              <a:rPr lang="en-US" dirty="0" err="1"/>
              <a:t>Labour</a:t>
            </a:r>
            <a:r>
              <a:rPr lang="en-US" dirty="0"/>
              <a:t> management systems are becoming increasingly popular as they provide employers with the ability to effectively manage their workforce. They can help to reduce </a:t>
            </a:r>
            <a:r>
              <a:rPr lang="en-US" dirty="0" err="1"/>
              <a:t>labour</a:t>
            </a:r>
            <a:r>
              <a:rPr lang="en-US" dirty="0"/>
              <a:t> costs, improve employee engagement, and increase productivity.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638561E5-C05C-2677-6097-DF7D4A2C5031}"/>
              </a:ext>
            </a:extLst>
          </p:cNvPr>
          <p:cNvSpPr/>
          <p:nvPr/>
        </p:nvSpPr>
        <p:spPr>
          <a:xfrm>
            <a:off x="837563" y="-2255520"/>
            <a:ext cx="4490720" cy="14008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5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3877014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92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37D2C-944F-60B8-5963-4F658A84F3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FFA098DE-B089-1E49-84F1-2A5F577C0BD5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20" b="10520"/>
          <a:stretch>
            <a:fillRect/>
          </a:stretch>
        </p:blipFill>
        <p:spPr>
          <a:xfrm>
            <a:off x="6095999" y="992187"/>
            <a:ext cx="5733733" cy="4873625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33C42B-4293-98FE-AA55-72592981C678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DEB02D9-8AE0-3F68-BC54-9CB66A877ABD}"/>
              </a:ext>
            </a:extLst>
          </p:cNvPr>
          <p:cNvSpPr/>
          <p:nvPr/>
        </p:nvSpPr>
        <p:spPr>
          <a:xfrm>
            <a:off x="685800" y="2057400"/>
            <a:ext cx="4794247" cy="380841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Labour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management systems is a software used to manage employee data and automate processes related to payroll, time tracking, and </a:t>
            </a: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labour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costs. They are used to streamline the hiring, scheduling, and payroll processes, as well as to track persons performance and attendance.</a:t>
            </a:r>
          </a:p>
          <a:p>
            <a:pPr algn="ctr"/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Labour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management systems are becoming increasingly popular as they provide employers with the ability to effectively manage their workforce. They can help to reduce </a:t>
            </a: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labour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costs, improve employee engagement, and increase productivity.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638561E5-C05C-2677-6097-DF7D4A2C5031}"/>
              </a:ext>
            </a:extLst>
          </p:cNvPr>
          <p:cNvSpPr/>
          <p:nvPr/>
        </p:nvSpPr>
        <p:spPr>
          <a:xfrm>
            <a:off x="850897" y="457200"/>
            <a:ext cx="4490720" cy="14008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5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3647195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92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A10C3F-1EAF-2E5D-58BB-E1E506FF2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6A265E-D722-6F44-950F-A335D77721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19F299C-FA44-0AC7-0BA2-DA34ED6108CE}"/>
              </a:ext>
            </a:extLst>
          </p:cNvPr>
          <p:cNvSpPr/>
          <p:nvPr/>
        </p:nvSpPr>
        <p:spPr>
          <a:xfrm>
            <a:off x="838200" y="-1874434"/>
            <a:ext cx="10515600" cy="13255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5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PROBLEM STATEMENT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5A2265A-D5CB-C4DB-36F8-9076F842002F}"/>
              </a:ext>
            </a:extLst>
          </p:cNvPr>
          <p:cNvSpPr/>
          <p:nvPr/>
        </p:nvSpPr>
        <p:spPr>
          <a:xfrm>
            <a:off x="1699260" y="7765218"/>
            <a:ext cx="8793480" cy="38862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To manage the work force information in an organization with the help of a software so that it easy to maintain data of </a:t>
            </a:r>
            <a:r>
              <a:rPr lang="en-US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labours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 in an organization and what are the benefits they are receiving from the organization .</a:t>
            </a:r>
            <a:endParaRPr lang="en-IN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49241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92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A10C3F-1EAF-2E5D-58BB-E1E506FF2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6A265E-D722-6F44-950F-A335D77721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5A2265A-D5CB-C4DB-36F8-9076F842002F}"/>
              </a:ext>
            </a:extLst>
          </p:cNvPr>
          <p:cNvSpPr/>
          <p:nvPr/>
        </p:nvSpPr>
        <p:spPr>
          <a:xfrm>
            <a:off x="1699260" y="2290763"/>
            <a:ext cx="8793480" cy="38862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To manage the work force information in an organization with the help of a software so that it easy to maintain data of </a:t>
            </a:r>
            <a:r>
              <a:rPr lang="en-US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labours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 in an organization and what are the benefits they are receiving from the organization .</a:t>
            </a:r>
            <a:endParaRPr lang="en-IN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7" name="Rectangle: Diagonal Corners Snipped 6">
            <a:extLst>
              <a:ext uri="{FF2B5EF4-FFF2-40B4-BE49-F238E27FC236}">
                <a16:creationId xmlns:a16="http://schemas.microsoft.com/office/drawing/2014/main" id="{F5C39917-0A8B-F1F1-1494-1121B7720A06}"/>
              </a:ext>
            </a:extLst>
          </p:cNvPr>
          <p:cNvSpPr/>
          <p:nvPr/>
        </p:nvSpPr>
        <p:spPr>
          <a:xfrm>
            <a:off x="838200" y="365125"/>
            <a:ext cx="10515600" cy="1325563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PROBLEM STATEMENT</a:t>
            </a:r>
          </a:p>
        </p:txBody>
      </p:sp>
    </p:spTree>
    <p:extLst>
      <p:ext uri="{BB962C8B-B14F-4D97-AF65-F5344CB8AC3E}">
        <p14:creationId xmlns:p14="http://schemas.microsoft.com/office/powerpoint/2010/main" val="11014437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92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FA1F3-5CB6-6498-0DD0-C9A05F5EC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C6E3306C-4465-47D1-50DC-D79D2F2A377D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 l="1498" t="2593" r="1498" b="4425"/>
          <a:stretch/>
        </p:blipFill>
        <p:spPr>
          <a:xfrm>
            <a:off x="14263946" y="0"/>
            <a:ext cx="6076374" cy="4464000"/>
          </a:xfrm>
          <a:prstGeom prst="rect">
            <a:avLst/>
          </a:prstGeom>
          <a:scene3d>
            <a:camera prst="orthographicFront">
              <a:rot lat="0" lon="21299994" rev="0"/>
            </a:camera>
            <a:lightRig rig="threePt" dir="t"/>
          </a:scene3d>
          <a:sp3d>
            <a:bevelT/>
          </a:sp3d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C9E637-17D4-72A1-D7C4-20BB4C6F4CD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9F891264-3D66-E4AD-2194-830A5EF6D762}"/>
              </a:ext>
            </a:extLst>
          </p:cNvPr>
          <p:cNvSpPr/>
          <p:nvPr/>
        </p:nvSpPr>
        <p:spPr>
          <a:xfrm>
            <a:off x="-4475480" y="0"/>
            <a:ext cx="4341812" cy="12903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METHODOLOGY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428BDDA-4324-DD4B-B105-0773FEDC5F8B}"/>
              </a:ext>
            </a:extLst>
          </p:cNvPr>
          <p:cNvSpPr/>
          <p:nvPr/>
        </p:nvSpPr>
        <p:spPr>
          <a:xfrm>
            <a:off x="233680" y="8199120"/>
            <a:ext cx="5435600" cy="531367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buFont typeface="+mj-lt"/>
              <a:buAutoNum type="arabicPeriod"/>
            </a:pPr>
            <a:r>
              <a:rPr lang="en-IN" dirty="0"/>
              <a:t>Firstly, I used Python </a:t>
            </a:r>
            <a:r>
              <a:rPr lang="en-IN" dirty="0" err="1"/>
              <a:t>Tkinter</a:t>
            </a:r>
            <a:r>
              <a:rPr lang="en-IN" dirty="0"/>
              <a:t> to make my project so that I can give a little GUI in my project for good user experience.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/>
              <a:t>Then I imported necessary libraries required in this project like ttk, messagebox, Database, Image Tk.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/>
              <a:t>After that I connected my database to main program and created the required field variables.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/>
              <a:t>Created a global root variable to call all the functions present in </a:t>
            </a:r>
            <a:r>
              <a:rPr lang="en-IN" dirty="0" err="1"/>
              <a:t>tkinter</a:t>
            </a:r>
            <a:r>
              <a:rPr lang="en-IN" dirty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/>
              <a:t>All the field variables were declared in respective datatypes.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/>
              <a:t>Designed an entry frame  and labels to enter the value of variables.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/>
              <a:t>Then , I gave </a:t>
            </a:r>
            <a:r>
              <a:rPr lang="en-IN" dirty="0" err="1"/>
              <a:t>defination</a:t>
            </a:r>
            <a:r>
              <a:rPr lang="en-IN" dirty="0"/>
              <a:t> of functions getData(), </a:t>
            </a:r>
            <a:r>
              <a:rPr lang="en-IN" dirty="0" err="1"/>
              <a:t>displayAll</a:t>
            </a:r>
            <a:r>
              <a:rPr lang="en-IN" dirty="0"/>
              <a:t>(), </a:t>
            </a:r>
            <a:r>
              <a:rPr lang="en-IN" dirty="0" err="1"/>
              <a:t>add_labourdetails</a:t>
            </a:r>
            <a:r>
              <a:rPr lang="en-IN" dirty="0"/>
              <a:t>(), </a:t>
            </a:r>
            <a:r>
              <a:rPr lang="en-IN" dirty="0" err="1"/>
              <a:t>update_labourdetails</a:t>
            </a:r>
            <a:r>
              <a:rPr lang="en-IN" dirty="0"/>
              <a:t>, </a:t>
            </a:r>
            <a:r>
              <a:rPr lang="en-IN" dirty="0" err="1"/>
              <a:t>delete_labourdetails</a:t>
            </a:r>
            <a:r>
              <a:rPr lang="en-IN" dirty="0"/>
              <a:t> and </a:t>
            </a:r>
            <a:r>
              <a:rPr lang="en-IN" dirty="0" err="1"/>
              <a:t>ClearAll</a:t>
            </a:r>
            <a:r>
              <a:rPr lang="en-IN" dirty="0"/>
              <a:t>().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/>
              <a:t>Then I made button frame to perform operations like add, delete, update, clear.</a:t>
            </a:r>
          </a:p>
          <a:p>
            <a:pPr marL="342900" indent="-342900">
              <a:buFont typeface="+mj-lt"/>
              <a:buAutoNum type="arabicPeriod"/>
            </a:pPr>
            <a:endParaRPr lang="en-IN" dirty="0"/>
          </a:p>
          <a:p>
            <a:pPr marL="342900" indent="-342900">
              <a:buFont typeface="+mj-lt"/>
              <a:buAutoNum type="arabicPeriod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755670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92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FA1F3-5CB6-6498-0DD0-C9A05F5EC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C6E3306C-4465-47D1-50DC-D79D2F2A377D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 l="1498" t="2593" r="1498" b="4425"/>
          <a:stretch/>
        </p:blipFill>
        <p:spPr>
          <a:xfrm>
            <a:off x="5881946" y="1025843"/>
            <a:ext cx="6076374" cy="4464000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C9E637-17D4-72A1-D7C4-20BB4C6F4CD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9F891264-3D66-E4AD-2194-830A5EF6D762}"/>
              </a:ext>
            </a:extLst>
          </p:cNvPr>
          <p:cNvSpPr/>
          <p:nvPr/>
        </p:nvSpPr>
        <p:spPr>
          <a:xfrm>
            <a:off x="635000" y="0"/>
            <a:ext cx="4341812" cy="12903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METHODOLOGY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428BDDA-4324-DD4B-B105-0773FEDC5F8B}"/>
              </a:ext>
            </a:extLst>
          </p:cNvPr>
          <p:cNvSpPr/>
          <p:nvPr/>
        </p:nvSpPr>
        <p:spPr>
          <a:xfrm>
            <a:off x="233680" y="1391921"/>
            <a:ext cx="5435600" cy="531367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buFont typeface="+mj-lt"/>
              <a:buAutoNum type="arabicPeriod"/>
            </a:pPr>
            <a:r>
              <a:rPr lang="en-I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Firstly, I used Python </a:t>
            </a:r>
            <a:r>
              <a:rPr lang="en-IN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Tkinter</a:t>
            </a:r>
            <a:r>
              <a:rPr lang="en-I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to make my project so that I can give a little GUI in my project for good user experience.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Then I imported necessary libraries required in this project like ttk, messagebox, Database, Image Tk.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After that I connected my database to main program and created the required field variables.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Created a global root variable to call all the functions present in </a:t>
            </a:r>
            <a:r>
              <a:rPr lang="en-IN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tkinter</a:t>
            </a:r>
            <a:r>
              <a:rPr lang="en-I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All the field variables were declared in respective datatypes.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Designed an entry frame  and labels to enter the value of variables.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Then , I gave </a:t>
            </a:r>
            <a:r>
              <a:rPr lang="en-IN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defination</a:t>
            </a:r>
            <a:r>
              <a:rPr lang="en-I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of functions getData(), </a:t>
            </a:r>
            <a:r>
              <a:rPr lang="en-IN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displayAll</a:t>
            </a:r>
            <a:r>
              <a:rPr lang="en-I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(), </a:t>
            </a:r>
            <a:r>
              <a:rPr lang="en-IN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add_labourdetails</a:t>
            </a:r>
            <a:r>
              <a:rPr lang="en-I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(), </a:t>
            </a:r>
            <a:r>
              <a:rPr lang="en-IN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update_labourdetails</a:t>
            </a:r>
            <a:r>
              <a:rPr lang="en-I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en-IN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delete_labourdetails</a:t>
            </a:r>
            <a:r>
              <a:rPr lang="en-I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and </a:t>
            </a:r>
            <a:r>
              <a:rPr lang="en-IN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ClearAll</a:t>
            </a:r>
            <a:r>
              <a:rPr lang="en-I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().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Then I made button frame to perform operations like add, delete, update, clear.</a:t>
            </a:r>
          </a:p>
          <a:p>
            <a:pPr marL="342900" indent="-342900">
              <a:buFont typeface="+mj-lt"/>
              <a:buAutoNum type="arabicPeriod"/>
            </a:pPr>
            <a:endParaRPr lang="en-IN" dirty="0"/>
          </a:p>
          <a:p>
            <a:pPr marL="342900" indent="-342900">
              <a:buFont typeface="+mj-lt"/>
              <a:buAutoNum type="arabicPeriod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748570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92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FF5F8B-192D-15A7-775F-1A87E2A52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CC24C0-AF64-AD30-1F02-FA490633BF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478280"/>
            <a:ext cx="3932237" cy="4390708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F571D987-5D1E-6EA5-7059-15D7AB248314}"/>
              </a:ext>
            </a:extLst>
          </p:cNvPr>
          <p:cNvSpPr/>
          <p:nvPr/>
        </p:nvSpPr>
        <p:spPr>
          <a:xfrm>
            <a:off x="-4233228" y="106680"/>
            <a:ext cx="3749041" cy="1371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METHODOLOGY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4CECF8B-7147-7161-2135-D27BFC8972B2}"/>
              </a:ext>
            </a:extLst>
          </p:cNvPr>
          <p:cNvSpPr/>
          <p:nvPr/>
        </p:nvSpPr>
        <p:spPr>
          <a:xfrm>
            <a:off x="416474" y="7832187"/>
            <a:ext cx="5974080" cy="5256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buFont typeface="+mj-lt"/>
              <a:buAutoNum type="arabicPeriod" startAt="9"/>
            </a:pPr>
            <a:r>
              <a:rPr lang="en-I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Then I made a tree frame for table to represent data with all the required fields also I added the vertical and horizontal scrollbar to view data if it is not fit in the screen.</a:t>
            </a:r>
          </a:p>
          <a:p>
            <a:pPr marL="342900" indent="-342900">
              <a:buFont typeface="+mj-lt"/>
              <a:buAutoNum type="arabicPeriod" startAt="9"/>
            </a:pPr>
            <a:r>
              <a:rPr lang="en-I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 object is created of </a:t>
            </a:r>
            <a:r>
              <a:rPr lang="en-IN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treeview</a:t>
            </a:r>
            <a:r>
              <a:rPr lang="en-I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‘tv’ to make heading and columns of required fields and at last I call </a:t>
            </a:r>
            <a:r>
              <a:rPr lang="en-IN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displayAll</a:t>
            </a:r>
            <a:r>
              <a:rPr lang="en-I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() function to display all the details.</a:t>
            </a:r>
          </a:p>
          <a:p>
            <a:pPr marL="342900" indent="-342900">
              <a:buFont typeface="+mj-lt"/>
              <a:buAutoNum type="arabicPeriod" startAt="9"/>
            </a:pPr>
            <a:r>
              <a:rPr lang="en-I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Then In my ‘db.py’ I firstly, </a:t>
            </a:r>
            <a:r>
              <a:rPr lang="en-IN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impoted</a:t>
            </a:r>
            <a:r>
              <a:rPr lang="en-I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sqlite3 and the create a database class and give the query to create a table with the required fields.</a:t>
            </a:r>
          </a:p>
          <a:p>
            <a:pPr marL="342900" indent="-342900">
              <a:buFont typeface="+mj-lt"/>
              <a:buAutoNum type="arabicPeriod" startAt="9"/>
            </a:pPr>
            <a:r>
              <a:rPr lang="en-I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After that I created a function insert() to insert all data in the database which has received all values from ’main.py’.</a:t>
            </a:r>
          </a:p>
          <a:p>
            <a:pPr marL="342900" indent="-342900">
              <a:buFont typeface="+mj-lt"/>
              <a:buAutoNum type="arabicPeriod" startAt="9"/>
            </a:pPr>
            <a:r>
              <a:rPr lang="en-I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Similarly, fetch, remove, update, functions to perform all the operations on the database.</a:t>
            </a:r>
          </a:p>
          <a:p>
            <a:pPr marL="342900" indent="-342900">
              <a:buFont typeface="+mj-lt"/>
              <a:buAutoNum type="arabicPeriod" startAt="9"/>
            </a:pPr>
            <a:endParaRPr lang="en-IN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Picture Placeholder 4">
            <a:extLst>
              <a:ext uri="{FF2B5EF4-FFF2-40B4-BE49-F238E27FC236}">
                <a16:creationId xmlns:a16="http://schemas.microsoft.com/office/drawing/2014/main" id="{6CD27522-78E4-2FDA-CE59-A0F53891CD3C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96000"/>
                    </a14:imgEffect>
                  </a14:imgLayer>
                </a14:imgProps>
              </a:ext>
            </a:extLst>
          </a:blip>
          <a:srcRect l="1751" t="3716" r="1751" b="3716"/>
          <a:stretch/>
        </p:blipFill>
        <p:spPr>
          <a:xfrm>
            <a:off x="13916770" y="457200"/>
            <a:ext cx="5801446" cy="4932000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</p:spTree>
    <p:extLst>
      <p:ext uri="{BB962C8B-B14F-4D97-AF65-F5344CB8AC3E}">
        <p14:creationId xmlns:p14="http://schemas.microsoft.com/office/powerpoint/2010/main" val="37619326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768</TotalTime>
  <Words>1215</Words>
  <Application>Microsoft Office PowerPoint</Application>
  <PresentationFormat>Widescreen</PresentationFormat>
  <Paragraphs>76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RESULT AND DISCUSSION</vt:lpstr>
      <vt:lpstr>RESULT AND DISCUSSION</vt:lpstr>
      <vt:lpstr>RESULT AND DISCUSSION</vt:lpstr>
      <vt:lpstr>RESULT AND DISCUSSION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Harshit Tyagi</dc:creator>
  <cp:lastModifiedBy>Harshit Tyagi</cp:lastModifiedBy>
  <cp:revision>1</cp:revision>
  <dcterms:created xsi:type="dcterms:W3CDTF">2023-01-27T07:01:35Z</dcterms:created>
  <dcterms:modified xsi:type="dcterms:W3CDTF">2023-01-28T06:04:18Z</dcterms:modified>
</cp:coreProperties>
</file>